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110" d="100"/>
          <a:sy n="110" d="100"/>
        </p:scale>
        <p:origin x="648" y="20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75502A-1CC0-4803-8ECE-EA10A265742A}" type="datetimeFigureOut">
              <a:rPr lang="en-US" smtClean="0"/>
              <a:pPr/>
              <a:t>1/8/2010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6AD06C-B773-45F1-97C3-812976A6D2D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toronto neighbourhood map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152400"/>
            <a:ext cx="9144000" cy="5334000"/>
          </a:xfrm>
          <a:prstGeom prst="rect">
            <a:avLst/>
          </a:prstGeom>
        </p:spPr>
      </p:pic>
      <p:sp>
        <p:nvSpPr>
          <p:cNvPr id="7" name="Freeform 6"/>
          <p:cNvSpPr/>
          <p:nvPr/>
        </p:nvSpPr>
        <p:spPr>
          <a:xfrm>
            <a:off x="4114800" y="3200400"/>
            <a:ext cx="1449779" cy="2201097"/>
          </a:xfrm>
          <a:custGeom>
            <a:avLst/>
            <a:gdLst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724395 w 1471507"/>
              <a:gd name="connsiteY121" fmla="*/ 1126380 h 2214249"/>
              <a:gd name="connsiteX122" fmla="*/ 629393 w 1471507"/>
              <a:gd name="connsiteY122" fmla="*/ 1126380 h 2214249"/>
              <a:gd name="connsiteX123" fmla="*/ 635330 w 1471507"/>
              <a:gd name="connsiteY123" fmla="*/ 1108567 h 2214249"/>
              <a:gd name="connsiteX124" fmla="*/ 641268 w 1471507"/>
              <a:gd name="connsiteY124" fmla="*/ 1067003 h 2214249"/>
              <a:gd name="connsiteX125" fmla="*/ 653143 w 1471507"/>
              <a:gd name="connsiteY125" fmla="*/ 1049190 h 2214249"/>
              <a:gd name="connsiteX126" fmla="*/ 659081 w 1471507"/>
              <a:gd name="connsiteY126" fmla="*/ 740432 h 2214249"/>
              <a:gd name="connsiteX127" fmla="*/ 676894 w 1471507"/>
              <a:gd name="connsiteY127" fmla="*/ 734494 h 2214249"/>
              <a:gd name="connsiteX128" fmla="*/ 1217221 w 1471507"/>
              <a:gd name="connsiteY128" fmla="*/ 728556 h 2214249"/>
              <a:gd name="connsiteX129" fmla="*/ 1448790 w 1471507"/>
              <a:gd name="connsiteY129" fmla="*/ 722619 h 2214249"/>
              <a:gd name="connsiteX130" fmla="*/ 1436915 w 1471507"/>
              <a:gd name="connsiteY130" fmla="*/ 651367 h 2214249"/>
              <a:gd name="connsiteX131" fmla="*/ 1442852 w 1471507"/>
              <a:gd name="connsiteY131" fmla="*/ 301045 h 2214249"/>
              <a:gd name="connsiteX132" fmla="*/ 1448790 w 1471507"/>
              <a:gd name="connsiteY132" fmla="*/ 253543 h 2214249"/>
              <a:gd name="connsiteX133" fmla="*/ 1436915 w 1471507"/>
              <a:gd name="connsiteY133" fmla="*/ 152603 h 2214249"/>
              <a:gd name="connsiteX134" fmla="*/ 1407226 w 1471507"/>
              <a:gd name="connsiteY134" fmla="*/ 105102 h 2214249"/>
              <a:gd name="connsiteX135" fmla="*/ 1347850 w 1471507"/>
              <a:gd name="connsiteY135" fmla="*/ 99164 h 2214249"/>
              <a:gd name="connsiteX136" fmla="*/ 1341912 w 1471507"/>
              <a:gd name="connsiteY136" fmla="*/ 81351 h 2214249"/>
              <a:gd name="connsiteX137" fmla="*/ 1324099 w 1471507"/>
              <a:gd name="connsiteY137" fmla="*/ 75414 h 2214249"/>
              <a:gd name="connsiteX138" fmla="*/ 1211283 w 1471507"/>
              <a:gd name="connsiteY138" fmla="*/ 69476 h 2214249"/>
              <a:gd name="connsiteX139" fmla="*/ 1092530 w 1471507"/>
              <a:gd name="connsiteY139" fmla="*/ 39788 h 2214249"/>
              <a:gd name="connsiteX140" fmla="*/ 1086593 w 1471507"/>
              <a:gd name="connsiteY140" fmla="*/ 87289 h 2214249"/>
              <a:gd name="connsiteX141" fmla="*/ 807522 w 1471507"/>
              <a:gd name="connsiteY141" fmla="*/ 93227 h 2214249"/>
              <a:gd name="connsiteX142" fmla="*/ 765959 w 1471507"/>
              <a:gd name="connsiteY142" fmla="*/ 99164 h 2214249"/>
              <a:gd name="connsiteX143" fmla="*/ 742208 w 1471507"/>
              <a:gd name="connsiteY143" fmla="*/ 128853 h 2214249"/>
              <a:gd name="connsiteX144" fmla="*/ 748146 w 1471507"/>
              <a:gd name="connsiteY144" fmla="*/ 194167 h 2214249"/>
              <a:gd name="connsiteX145" fmla="*/ 771896 w 1471507"/>
              <a:gd name="connsiteY145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724395 w 1471507"/>
              <a:gd name="connsiteY121" fmla="*/ 1126380 h 2214249"/>
              <a:gd name="connsiteX122" fmla="*/ 629393 w 1471507"/>
              <a:gd name="connsiteY122" fmla="*/ 1126380 h 2214249"/>
              <a:gd name="connsiteX123" fmla="*/ 635330 w 1471507"/>
              <a:gd name="connsiteY123" fmla="*/ 1108567 h 2214249"/>
              <a:gd name="connsiteX124" fmla="*/ 641268 w 1471507"/>
              <a:gd name="connsiteY124" fmla="*/ 1067003 h 2214249"/>
              <a:gd name="connsiteX125" fmla="*/ 838200 w 1471507"/>
              <a:gd name="connsiteY125" fmla="*/ 1066800 h 2214249"/>
              <a:gd name="connsiteX126" fmla="*/ 659081 w 1471507"/>
              <a:gd name="connsiteY126" fmla="*/ 740432 h 2214249"/>
              <a:gd name="connsiteX127" fmla="*/ 676894 w 1471507"/>
              <a:gd name="connsiteY127" fmla="*/ 734494 h 2214249"/>
              <a:gd name="connsiteX128" fmla="*/ 1217221 w 1471507"/>
              <a:gd name="connsiteY128" fmla="*/ 728556 h 2214249"/>
              <a:gd name="connsiteX129" fmla="*/ 1448790 w 1471507"/>
              <a:gd name="connsiteY129" fmla="*/ 722619 h 2214249"/>
              <a:gd name="connsiteX130" fmla="*/ 1436915 w 1471507"/>
              <a:gd name="connsiteY130" fmla="*/ 651367 h 2214249"/>
              <a:gd name="connsiteX131" fmla="*/ 1442852 w 1471507"/>
              <a:gd name="connsiteY131" fmla="*/ 301045 h 2214249"/>
              <a:gd name="connsiteX132" fmla="*/ 1448790 w 1471507"/>
              <a:gd name="connsiteY132" fmla="*/ 253543 h 2214249"/>
              <a:gd name="connsiteX133" fmla="*/ 1436915 w 1471507"/>
              <a:gd name="connsiteY133" fmla="*/ 152603 h 2214249"/>
              <a:gd name="connsiteX134" fmla="*/ 1407226 w 1471507"/>
              <a:gd name="connsiteY134" fmla="*/ 105102 h 2214249"/>
              <a:gd name="connsiteX135" fmla="*/ 1347850 w 1471507"/>
              <a:gd name="connsiteY135" fmla="*/ 99164 h 2214249"/>
              <a:gd name="connsiteX136" fmla="*/ 1341912 w 1471507"/>
              <a:gd name="connsiteY136" fmla="*/ 81351 h 2214249"/>
              <a:gd name="connsiteX137" fmla="*/ 1324099 w 1471507"/>
              <a:gd name="connsiteY137" fmla="*/ 75414 h 2214249"/>
              <a:gd name="connsiteX138" fmla="*/ 1211283 w 1471507"/>
              <a:gd name="connsiteY138" fmla="*/ 69476 h 2214249"/>
              <a:gd name="connsiteX139" fmla="*/ 1092530 w 1471507"/>
              <a:gd name="connsiteY139" fmla="*/ 39788 h 2214249"/>
              <a:gd name="connsiteX140" fmla="*/ 1086593 w 1471507"/>
              <a:gd name="connsiteY140" fmla="*/ 87289 h 2214249"/>
              <a:gd name="connsiteX141" fmla="*/ 807522 w 1471507"/>
              <a:gd name="connsiteY141" fmla="*/ 93227 h 2214249"/>
              <a:gd name="connsiteX142" fmla="*/ 765959 w 1471507"/>
              <a:gd name="connsiteY142" fmla="*/ 99164 h 2214249"/>
              <a:gd name="connsiteX143" fmla="*/ 742208 w 1471507"/>
              <a:gd name="connsiteY143" fmla="*/ 128853 h 2214249"/>
              <a:gd name="connsiteX144" fmla="*/ 748146 w 1471507"/>
              <a:gd name="connsiteY144" fmla="*/ 194167 h 2214249"/>
              <a:gd name="connsiteX145" fmla="*/ 771896 w 1471507"/>
              <a:gd name="connsiteY145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724395 w 1471507"/>
              <a:gd name="connsiteY121" fmla="*/ 1126380 h 2214249"/>
              <a:gd name="connsiteX122" fmla="*/ 629393 w 1471507"/>
              <a:gd name="connsiteY122" fmla="*/ 1126380 h 2214249"/>
              <a:gd name="connsiteX123" fmla="*/ 635330 w 1471507"/>
              <a:gd name="connsiteY123" fmla="*/ 1108567 h 2214249"/>
              <a:gd name="connsiteX124" fmla="*/ 838200 w 1471507"/>
              <a:gd name="connsiteY124" fmla="*/ 1066800 h 2214249"/>
              <a:gd name="connsiteX125" fmla="*/ 838200 w 1471507"/>
              <a:gd name="connsiteY125" fmla="*/ 1066800 h 2214249"/>
              <a:gd name="connsiteX126" fmla="*/ 659081 w 1471507"/>
              <a:gd name="connsiteY126" fmla="*/ 740432 h 2214249"/>
              <a:gd name="connsiteX127" fmla="*/ 676894 w 1471507"/>
              <a:gd name="connsiteY127" fmla="*/ 734494 h 2214249"/>
              <a:gd name="connsiteX128" fmla="*/ 1217221 w 1471507"/>
              <a:gd name="connsiteY128" fmla="*/ 728556 h 2214249"/>
              <a:gd name="connsiteX129" fmla="*/ 1448790 w 1471507"/>
              <a:gd name="connsiteY129" fmla="*/ 722619 h 2214249"/>
              <a:gd name="connsiteX130" fmla="*/ 1436915 w 1471507"/>
              <a:gd name="connsiteY130" fmla="*/ 651367 h 2214249"/>
              <a:gd name="connsiteX131" fmla="*/ 1442852 w 1471507"/>
              <a:gd name="connsiteY131" fmla="*/ 301045 h 2214249"/>
              <a:gd name="connsiteX132" fmla="*/ 1448790 w 1471507"/>
              <a:gd name="connsiteY132" fmla="*/ 253543 h 2214249"/>
              <a:gd name="connsiteX133" fmla="*/ 1436915 w 1471507"/>
              <a:gd name="connsiteY133" fmla="*/ 152603 h 2214249"/>
              <a:gd name="connsiteX134" fmla="*/ 1407226 w 1471507"/>
              <a:gd name="connsiteY134" fmla="*/ 105102 h 2214249"/>
              <a:gd name="connsiteX135" fmla="*/ 1347850 w 1471507"/>
              <a:gd name="connsiteY135" fmla="*/ 99164 h 2214249"/>
              <a:gd name="connsiteX136" fmla="*/ 1341912 w 1471507"/>
              <a:gd name="connsiteY136" fmla="*/ 81351 h 2214249"/>
              <a:gd name="connsiteX137" fmla="*/ 1324099 w 1471507"/>
              <a:gd name="connsiteY137" fmla="*/ 75414 h 2214249"/>
              <a:gd name="connsiteX138" fmla="*/ 1211283 w 1471507"/>
              <a:gd name="connsiteY138" fmla="*/ 69476 h 2214249"/>
              <a:gd name="connsiteX139" fmla="*/ 1092530 w 1471507"/>
              <a:gd name="connsiteY139" fmla="*/ 39788 h 2214249"/>
              <a:gd name="connsiteX140" fmla="*/ 1086593 w 1471507"/>
              <a:gd name="connsiteY140" fmla="*/ 87289 h 2214249"/>
              <a:gd name="connsiteX141" fmla="*/ 807522 w 1471507"/>
              <a:gd name="connsiteY141" fmla="*/ 93227 h 2214249"/>
              <a:gd name="connsiteX142" fmla="*/ 765959 w 1471507"/>
              <a:gd name="connsiteY142" fmla="*/ 99164 h 2214249"/>
              <a:gd name="connsiteX143" fmla="*/ 742208 w 1471507"/>
              <a:gd name="connsiteY143" fmla="*/ 128853 h 2214249"/>
              <a:gd name="connsiteX144" fmla="*/ 748146 w 1471507"/>
              <a:gd name="connsiteY144" fmla="*/ 194167 h 2214249"/>
              <a:gd name="connsiteX145" fmla="*/ 771896 w 1471507"/>
              <a:gd name="connsiteY145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724395 w 1471507"/>
              <a:gd name="connsiteY121" fmla="*/ 1126380 h 2214249"/>
              <a:gd name="connsiteX122" fmla="*/ 629393 w 1471507"/>
              <a:gd name="connsiteY122" fmla="*/ 1126380 h 2214249"/>
              <a:gd name="connsiteX123" fmla="*/ 838200 w 1471507"/>
              <a:gd name="connsiteY123" fmla="*/ 1143000 h 2214249"/>
              <a:gd name="connsiteX124" fmla="*/ 838200 w 1471507"/>
              <a:gd name="connsiteY124" fmla="*/ 1066800 h 2214249"/>
              <a:gd name="connsiteX125" fmla="*/ 838200 w 1471507"/>
              <a:gd name="connsiteY125" fmla="*/ 1066800 h 2214249"/>
              <a:gd name="connsiteX126" fmla="*/ 659081 w 1471507"/>
              <a:gd name="connsiteY126" fmla="*/ 740432 h 2214249"/>
              <a:gd name="connsiteX127" fmla="*/ 676894 w 1471507"/>
              <a:gd name="connsiteY127" fmla="*/ 734494 h 2214249"/>
              <a:gd name="connsiteX128" fmla="*/ 1217221 w 1471507"/>
              <a:gd name="connsiteY128" fmla="*/ 728556 h 2214249"/>
              <a:gd name="connsiteX129" fmla="*/ 1448790 w 1471507"/>
              <a:gd name="connsiteY129" fmla="*/ 722619 h 2214249"/>
              <a:gd name="connsiteX130" fmla="*/ 1436915 w 1471507"/>
              <a:gd name="connsiteY130" fmla="*/ 651367 h 2214249"/>
              <a:gd name="connsiteX131" fmla="*/ 1442852 w 1471507"/>
              <a:gd name="connsiteY131" fmla="*/ 301045 h 2214249"/>
              <a:gd name="connsiteX132" fmla="*/ 1448790 w 1471507"/>
              <a:gd name="connsiteY132" fmla="*/ 253543 h 2214249"/>
              <a:gd name="connsiteX133" fmla="*/ 1436915 w 1471507"/>
              <a:gd name="connsiteY133" fmla="*/ 152603 h 2214249"/>
              <a:gd name="connsiteX134" fmla="*/ 1407226 w 1471507"/>
              <a:gd name="connsiteY134" fmla="*/ 105102 h 2214249"/>
              <a:gd name="connsiteX135" fmla="*/ 1347850 w 1471507"/>
              <a:gd name="connsiteY135" fmla="*/ 99164 h 2214249"/>
              <a:gd name="connsiteX136" fmla="*/ 1341912 w 1471507"/>
              <a:gd name="connsiteY136" fmla="*/ 81351 h 2214249"/>
              <a:gd name="connsiteX137" fmla="*/ 1324099 w 1471507"/>
              <a:gd name="connsiteY137" fmla="*/ 75414 h 2214249"/>
              <a:gd name="connsiteX138" fmla="*/ 1211283 w 1471507"/>
              <a:gd name="connsiteY138" fmla="*/ 69476 h 2214249"/>
              <a:gd name="connsiteX139" fmla="*/ 1092530 w 1471507"/>
              <a:gd name="connsiteY139" fmla="*/ 39788 h 2214249"/>
              <a:gd name="connsiteX140" fmla="*/ 1086593 w 1471507"/>
              <a:gd name="connsiteY140" fmla="*/ 87289 h 2214249"/>
              <a:gd name="connsiteX141" fmla="*/ 807522 w 1471507"/>
              <a:gd name="connsiteY141" fmla="*/ 93227 h 2214249"/>
              <a:gd name="connsiteX142" fmla="*/ 765959 w 1471507"/>
              <a:gd name="connsiteY142" fmla="*/ 99164 h 2214249"/>
              <a:gd name="connsiteX143" fmla="*/ 742208 w 1471507"/>
              <a:gd name="connsiteY143" fmla="*/ 128853 h 2214249"/>
              <a:gd name="connsiteX144" fmla="*/ 748146 w 1471507"/>
              <a:gd name="connsiteY144" fmla="*/ 194167 h 2214249"/>
              <a:gd name="connsiteX145" fmla="*/ 771896 w 1471507"/>
              <a:gd name="connsiteY145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724395 w 1471507"/>
              <a:gd name="connsiteY121" fmla="*/ 1126380 h 2214249"/>
              <a:gd name="connsiteX122" fmla="*/ 685800 w 1471507"/>
              <a:gd name="connsiteY122" fmla="*/ 1066800 h 2214249"/>
              <a:gd name="connsiteX123" fmla="*/ 838200 w 1471507"/>
              <a:gd name="connsiteY123" fmla="*/ 1143000 h 2214249"/>
              <a:gd name="connsiteX124" fmla="*/ 838200 w 1471507"/>
              <a:gd name="connsiteY124" fmla="*/ 1066800 h 2214249"/>
              <a:gd name="connsiteX125" fmla="*/ 838200 w 1471507"/>
              <a:gd name="connsiteY125" fmla="*/ 1066800 h 2214249"/>
              <a:gd name="connsiteX126" fmla="*/ 659081 w 1471507"/>
              <a:gd name="connsiteY126" fmla="*/ 740432 h 2214249"/>
              <a:gd name="connsiteX127" fmla="*/ 676894 w 1471507"/>
              <a:gd name="connsiteY127" fmla="*/ 734494 h 2214249"/>
              <a:gd name="connsiteX128" fmla="*/ 1217221 w 1471507"/>
              <a:gd name="connsiteY128" fmla="*/ 728556 h 2214249"/>
              <a:gd name="connsiteX129" fmla="*/ 1448790 w 1471507"/>
              <a:gd name="connsiteY129" fmla="*/ 722619 h 2214249"/>
              <a:gd name="connsiteX130" fmla="*/ 1436915 w 1471507"/>
              <a:gd name="connsiteY130" fmla="*/ 651367 h 2214249"/>
              <a:gd name="connsiteX131" fmla="*/ 1442852 w 1471507"/>
              <a:gd name="connsiteY131" fmla="*/ 301045 h 2214249"/>
              <a:gd name="connsiteX132" fmla="*/ 1448790 w 1471507"/>
              <a:gd name="connsiteY132" fmla="*/ 253543 h 2214249"/>
              <a:gd name="connsiteX133" fmla="*/ 1436915 w 1471507"/>
              <a:gd name="connsiteY133" fmla="*/ 152603 h 2214249"/>
              <a:gd name="connsiteX134" fmla="*/ 1407226 w 1471507"/>
              <a:gd name="connsiteY134" fmla="*/ 105102 h 2214249"/>
              <a:gd name="connsiteX135" fmla="*/ 1347850 w 1471507"/>
              <a:gd name="connsiteY135" fmla="*/ 99164 h 2214249"/>
              <a:gd name="connsiteX136" fmla="*/ 1341912 w 1471507"/>
              <a:gd name="connsiteY136" fmla="*/ 81351 h 2214249"/>
              <a:gd name="connsiteX137" fmla="*/ 1324099 w 1471507"/>
              <a:gd name="connsiteY137" fmla="*/ 75414 h 2214249"/>
              <a:gd name="connsiteX138" fmla="*/ 1211283 w 1471507"/>
              <a:gd name="connsiteY138" fmla="*/ 69476 h 2214249"/>
              <a:gd name="connsiteX139" fmla="*/ 1092530 w 1471507"/>
              <a:gd name="connsiteY139" fmla="*/ 39788 h 2214249"/>
              <a:gd name="connsiteX140" fmla="*/ 1086593 w 1471507"/>
              <a:gd name="connsiteY140" fmla="*/ 87289 h 2214249"/>
              <a:gd name="connsiteX141" fmla="*/ 807522 w 1471507"/>
              <a:gd name="connsiteY141" fmla="*/ 93227 h 2214249"/>
              <a:gd name="connsiteX142" fmla="*/ 765959 w 1471507"/>
              <a:gd name="connsiteY142" fmla="*/ 99164 h 2214249"/>
              <a:gd name="connsiteX143" fmla="*/ 742208 w 1471507"/>
              <a:gd name="connsiteY143" fmla="*/ 128853 h 2214249"/>
              <a:gd name="connsiteX144" fmla="*/ 748146 w 1471507"/>
              <a:gd name="connsiteY144" fmla="*/ 194167 h 2214249"/>
              <a:gd name="connsiteX145" fmla="*/ 771896 w 1471507"/>
              <a:gd name="connsiteY145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724395 w 1471507"/>
              <a:gd name="connsiteY121" fmla="*/ 1126380 h 2214249"/>
              <a:gd name="connsiteX122" fmla="*/ 838200 w 1471507"/>
              <a:gd name="connsiteY122" fmla="*/ 1143000 h 2214249"/>
              <a:gd name="connsiteX123" fmla="*/ 838200 w 1471507"/>
              <a:gd name="connsiteY123" fmla="*/ 1066800 h 2214249"/>
              <a:gd name="connsiteX124" fmla="*/ 838200 w 1471507"/>
              <a:gd name="connsiteY124" fmla="*/ 1066800 h 2214249"/>
              <a:gd name="connsiteX125" fmla="*/ 659081 w 1471507"/>
              <a:gd name="connsiteY125" fmla="*/ 740432 h 2214249"/>
              <a:gd name="connsiteX126" fmla="*/ 676894 w 1471507"/>
              <a:gd name="connsiteY126" fmla="*/ 734494 h 2214249"/>
              <a:gd name="connsiteX127" fmla="*/ 1217221 w 1471507"/>
              <a:gd name="connsiteY127" fmla="*/ 728556 h 2214249"/>
              <a:gd name="connsiteX128" fmla="*/ 1448790 w 1471507"/>
              <a:gd name="connsiteY128" fmla="*/ 722619 h 2214249"/>
              <a:gd name="connsiteX129" fmla="*/ 1436915 w 1471507"/>
              <a:gd name="connsiteY129" fmla="*/ 651367 h 2214249"/>
              <a:gd name="connsiteX130" fmla="*/ 1442852 w 1471507"/>
              <a:gd name="connsiteY130" fmla="*/ 301045 h 2214249"/>
              <a:gd name="connsiteX131" fmla="*/ 1448790 w 1471507"/>
              <a:gd name="connsiteY131" fmla="*/ 253543 h 2214249"/>
              <a:gd name="connsiteX132" fmla="*/ 1436915 w 1471507"/>
              <a:gd name="connsiteY132" fmla="*/ 152603 h 2214249"/>
              <a:gd name="connsiteX133" fmla="*/ 1407226 w 1471507"/>
              <a:gd name="connsiteY133" fmla="*/ 105102 h 2214249"/>
              <a:gd name="connsiteX134" fmla="*/ 1347850 w 1471507"/>
              <a:gd name="connsiteY134" fmla="*/ 99164 h 2214249"/>
              <a:gd name="connsiteX135" fmla="*/ 1341912 w 1471507"/>
              <a:gd name="connsiteY135" fmla="*/ 81351 h 2214249"/>
              <a:gd name="connsiteX136" fmla="*/ 1324099 w 1471507"/>
              <a:gd name="connsiteY136" fmla="*/ 75414 h 2214249"/>
              <a:gd name="connsiteX137" fmla="*/ 1211283 w 1471507"/>
              <a:gd name="connsiteY137" fmla="*/ 69476 h 2214249"/>
              <a:gd name="connsiteX138" fmla="*/ 1092530 w 1471507"/>
              <a:gd name="connsiteY138" fmla="*/ 39788 h 2214249"/>
              <a:gd name="connsiteX139" fmla="*/ 1086593 w 1471507"/>
              <a:gd name="connsiteY139" fmla="*/ 87289 h 2214249"/>
              <a:gd name="connsiteX140" fmla="*/ 807522 w 1471507"/>
              <a:gd name="connsiteY140" fmla="*/ 93227 h 2214249"/>
              <a:gd name="connsiteX141" fmla="*/ 765959 w 1471507"/>
              <a:gd name="connsiteY141" fmla="*/ 99164 h 2214249"/>
              <a:gd name="connsiteX142" fmla="*/ 742208 w 1471507"/>
              <a:gd name="connsiteY142" fmla="*/ 128853 h 2214249"/>
              <a:gd name="connsiteX143" fmla="*/ 748146 w 1471507"/>
              <a:gd name="connsiteY143" fmla="*/ 194167 h 2214249"/>
              <a:gd name="connsiteX144" fmla="*/ 771896 w 1471507"/>
              <a:gd name="connsiteY144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143000 h 2214249"/>
              <a:gd name="connsiteX122" fmla="*/ 838200 w 1471507"/>
              <a:gd name="connsiteY122" fmla="*/ 1066800 h 2214249"/>
              <a:gd name="connsiteX123" fmla="*/ 838200 w 1471507"/>
              <a:gd name="connsiteY123" fmla="*/ 1066800 h 2214249"/>
              <a:gd name="connsiteX124" fmla="*/ 659081 w 1471507"/>
              <a:gd name="connsiteY124" fmla="*/ 740432 h 2214249"/>
              <a:gd name="connsiteX125" fmla="*/ 676894 w 1471507"/>
              <a:gd name="connsiteY125" fmla="*/ 734494 h 2214249"/>
              <a:gd name="connsiteX126" fmla="*/ 1217221 w 1471507"/>
              <a:gd name="connsiteY126" fmla="*/ 728556 h 2214249"/>
              <a:gd name="connsiteX127" fmla="*/ 1448790 w 1471507"/>
              <a:gd name="connsiteY127" fmla="*/ 722619 h 2214249"/>
              <a:gd name="connsiteX128" fmla="*/ 1436915 w 1471507"/>
              <a:gd name="connsiteY128" fmla="*/ 651367 h 2214249"/>
              <a:gd name="connsiteX129" fmla="*/ 1442852 w 1471507"/>
              <a:gd name="connsiteY129" fmla="*/ 301045 h 2214249"/>
              <a:gd name="connsiteX130" fmla="*/ 1448790 w 1471507"/>
              <a:gd name="connsiteY130" fmla="*/ 253543 h 2214249"/>
              <a:gd name="connsiteX131" fmla="*/ 1436915 w 1471507"/>
              <a:gd name="connsiteY131" fmla="*/ 152603 h 2214249"/>
              <a:gd name="connsiteX132" fmla="*/ 1407226 w 1471507"/>
              <a:gd name="connsiteY132" fmla="*/ 105102 h 2214249"/>
              <a:gd name="connsiteX133" fmla="*/ 1347850 w 1471507"/>
              <a:gd name="connsiteY133" fmla="*/ 99164 h 2214249"/>
              <a:gd name="connsiteX134" fmla="*/ 1341912 w 1471507"/>
              <a:gd name="connsiteY134" fmla="*/ 81351 h 2214249"/>
              <a:gd name="connsiteX135" fmla="*/ 1324099 w 1471507"/>
              <a:gd name="connsiteY135" fmla="*/ 75414 h 2214249"/>
              <a:gd name="connsiteX136" fmla="*/ 1211283 w 1471507"/>
              <a:gd name="connsiteY136" fmla="*/ 69476 h 2214249"/>
              <a:gd name="connsiteX137" fmla="*/ 1092530 w 1471507"/>
              <a:gd name="connsiteY137" fmla="*/ 39788 h 2214249"/>
              <a:gd name="connsiteX138" fmla="*/ 1086593 w 1471507"/>
              <a:gd name="connsiteY138" fmla="*/ 87289 h 2214249"/>
              <a:gd name="connsiteX139" fmla="*/ 807522 w 1471507"/>
              <a:gd name="connsiteY139" fmla="*/ 93227 h 2214249"/>
              <a:gd name="connsiteX140" fmla="*/ 765959 w 1471507"/>
              <a:gd name="connsiteY140" fmla="*/ 99164 h 2214249"/>
              <a:gd name="connsiteX141" fmla="*/ 742208 w 1471507"/>
              <a:gd name="connsiteY141" fmla="*/ 128853 h 2214249"/>
              <a:gd name="connsiteX142" fmla="*/ 748146 w 1471507"/>
              <a:gd name="connsiteY142" fmla="*/ 194167 h 2214249"/>
              <a:gd name="connsiteX143" fmla="*/ 771896 w 1471507"/>
              <a:gd name="connsiteY143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659081 w 1471507"/>
              <a:gd name="connsiteY123" fmla="*/ 740432 h 2214249"/>
              <a:gd name="connsiteX124" fmla="*/ 676894 w 1471507"/>
              <a:gd name="connsiteY124" fmla="*/ 734494 h 2214249"/>
              <a:gd name="connsiteX125" fmla="*/ 1217221 w 1471507"/>
              <a:gd name="connsiteY125" fmla="*/ 728556 h 2214249"/>
              <a:gd name="connsiteX126" fmla="*/ 1448790 w 1471507"/>
              <a:gd name="connsiteY126" fmla="*/ 722619 h 2214249"/>
              <a:gd name="connsiteX127" fmla="*/ 1436915 w 1471507"/>
              <a:gd name="connsiteY127" fmla="*/ 651367 h 2214249"/>
              <a:gd name="connsiteX128" fmla="*/ 1442852 w 1471507"/>
              <a:gd name="connsiteY128" fmla="*/ 301045 h 2214249"/>
              <a:gd name="connsiteX129" fmla="*/ 1448790 w 1471507"/>
              <a:gd name="connsiteY129" fmla="*/ 253543 h 2214249"/>
              <a:gd name="connsiteX130" fmla="*/ 1436915 w 1471507"/>
              <a:gd name="connsiteY130" fmla="*/ 152603 h 2214249"/>
              <a:gd name="connsiteX131" fmla="*/ 1407226 w 1471507"/>
              <a:gd name="connsiteY131" fmla="*/ 105102 h 2214249"/>
              <a:gd name="connsiteX132" fmla="*/ 1347850 w 1471507"/>
              <a:gd name="connsiteY132" fmla="*/ 99164 h 2214249"/>
              <a:gd name="connsiteX133" fmla="*/ 1341912 w 1471507"/>
              <a:gd name="connsiteY133" fmla="*/ 81351 h 2214249"/>
              <a:gd name="connsiteX134" fmla="*/ 1324099 w 1471507"/>
              <a:gd name="connsiteY134" fmla="*/ 75414 h 2214249"/>
              <a:gd name="connsiteX135" fmla="*/ 1211283 w 1471507"/>
              <a:gd name="connsiteY135" fmla="*/ 69476 h 2214249"/>
              <a:gd name="connsiteX136" fmla="*/ 1092530 w 1471507"/>
              <a:gd name="connsiteY136" fmla="*/ 39788 h 2214249"/>
              <a:gd name="connsiteX137" fmla="*/ 1086593 w 1471507"/>
              <a:gd name="connsiteY137" fmla="*/ 87289 h 2214249"/>
              <a:gd name="connsiteX138" fmla="*/ 807522 w 1471507"/>
              <a:gd name="connsiteY138" fmla="*/ 93227 h 2214249"/>
              <a:gd name="connsiteX139" fmla="*/ 765959 w 1471507"/>
              <a:gd name="connsiteY139" fmla="*/ 99164 h 2214249"/>
              <a:gd name="connsiteX140" fmla="*/ 742208 w 1471507"/>
              <a:gd name="connsiteY140" fmla="*/ 128853 h 2214249"/>
              <a:gd name="connsiteX141" fmla="*/ 748146 w 1471507"/>
              <a:gd name="connsiteY141" fmla="*/ 194167 h 2214249"/>
              <a:gd name="connsiteX142" fmla="*/ 771896 w 1471507"/>
              <a:gd name="connsiteY142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659081 w 1471507"/>
              <a:gd name="connsiteY123" fmla="*/ 740432 h 2214249"/>
              <a:gd name="connsiteX124" fmla="*/ 838200 w 1471507"/>
              <a:gd name="connsiteY124" fmla="*/ 762000 h 2214249"/>
              <a:gd name="connsiteX125" fmla="*/ 1217221 w 1471507"/>
              <a:gd name="connsiteY125" fmla="*/ 728556 h 2214249"/>
              <a:gd name="connsiteX126" fmla="*/ 1448790 w 1471507"/>
              <a:gd name="connsiteY126" fmla="*/ 722619 h 2214249"/>
              <a:gd name="connsiteX127" fmla="*/ 1436915 w 1471507"/>
              <a:gd name="connsiteY127" fmla="*/ 651367 h 2214249"/>
              <a:gd name="connsiteX128" fmla="*/ 1442852 w 1471507"/>
              <a:gd name="connsiteY128" fmla="*/ 301045 h 2214249"/>
              <a:gd name="connsiteX129" fmla="*/ 1448790 w 1471507"/>
              <a:gd name="connsiteY129" fmla="*/ 253543 h 2214249"/>
              <a:gd name="connsiteX130" fmla="*/ 1436915 w 1471507"/>
              <a:gd name="connsiteY130" fmla="*/ 152603 h 2214249"/>
              <a:gd name="connsiteX131" fmla="*/ 1407226 w 1471507"/>
              <a:gd name="connsiteY131" fmla="*/ 105102 h 2214249"/>
              <a:gd name="connsiteX132" fmla="*/ 1347850 w 1471507"/>
              <a:gd name="connsiteY132" fmla="*/ 99164 h 2214249"/>
              <a:gd name="connsiteX133" fmla="*/ 1341912 w 1471507"/>
              <a:gd name="connsiteY133" fmla="*/ 81351 h 2214249"/>
              <a:gd name="connsiteX134" fmla="*/ 1324099 w 1471507"/>
              <a:gd name="connsiteY134" fmla="*/ 75414 h 2214249"/>
              <a:gd name="connsiteX135" fmla="*/ 1211283 w 1471507"/>
              <a:gd name="connsiteY135" fmla="*/ 69476 h 2214249"/>
              <a:gd name="connsiteX136" fmla="*/ 1092530 w 1471507"/>
              <a:gd name="connsiteY136" fmla="*/ 39788 h 2214249"/>
              <a:gd name="connsiteX137" fmla="*/ 1086593 w 1471507"/>
              <a:gd name="connsiteY137" fmla="*/ 87289 h 2214249"/>
              <a:gd name="connsiteX138" fmla="*/ 807522 w 1471507"/>
              <a:gd name="connsiteY138" fmla="*/ 93227 h 2214249"/>
              <a:gd name="connsiteX139" fmla="*/ 765959 w 1471507"/>
              <a:gd name="connsiteY139" fmla="*/ 99164 h 2214249"/>
              <a:gd name="connsiteX140" fmla="*/ 742208 w 1471507"/>
              <a:gd name="connsiteY140" fmla="*/ 128853 h 2214249"/>
              <a:gd name="connsiteX141" fmla="*/ 748146 w 1471507"/>
              <a:gd name="connsiteY141" fmla="*/ 194167 h 2214249"/>
              <a:gd name="connsiteX142" fmla="*/ 771896 w 1471507"/>
              <a:gd name="connsiteY142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32213 w 1471507"/>
              <a:gd name="connsiteY107" fmla="*/ 1292634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90600 w 1471507"/>
              <a:gd name="connsiteY107" fmla="*/ 1219200 h 2214249"/>
              <a:gd name="connsiteX108" fmla="*/ 884712 w 1471507"/>
              <a:gd name="connsiteY108" fmla="*/ 1286697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90600 w 1471507"/>
              <a:gd name="connsiteY107" fmla="*/ 1219200 h 2214249"/>
              <a:gd name="connsiteX108" fmla="*/ 838200 w 1471507"/>
              <a:gd name="connsiteY108" fmla="*/ 1219200 h 2214249"/>
              <a:gd name="connsiteX109" fmla="*/ 730333 w 1471507"/>
              <a:gd name="connsiteY109" fmla="*/ 1274821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90600 w 1471507"/>
              <a:gd name="connsiteY107" fmla="*/ 1219200 h 2214249"/>
              <a:gd name="connsiteX108" fmla="*/ 838200 w 1471507"/>
              <a:gd name="connsiteY108" fmla="*/ 1219200 h 2214249"/>
              <a:gd name="connsiteX109" fmla="*/ 685800 w 1471507"/>
              <a:gd name="connsiteY109" fmla="*/ 1219200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617517 w 1471507"/>
              <a:gd name="connsiteY112" fmla="*/ 1233258 h 2214249"/>
              <a:gd name="connsiteX113" fmla="*/ 581891 w 1471507"/>
              <a:gd name="connsiteY113" fmla="*/ 1221382 h 2214249"/>
              <a:gd name="connsiteX114" fmla="*/ 587829 w 1471507"/>
              <a:gd name="connsiteY114" fmla="*/ 1203569 h 2214249"/>
              <a:gd name="connsiteX115" fmla="*/ 593767 w 1471507"/>
              <a:gd name="connsiteY115" fmla="*/ 1167943 h 2214249"/>
              <a:gd name="connsiteX116" fmla="*/ 611580 w 1471507"/>
              <a:gd name="connsiteY116" fmla="*/ 1156068 h 2214249"/>
              <a:gd name="connsiteX117" fmla="*/ 659081 w 1471507"/>
              <a:gd name="connsiteY117" fmla="*/ 1162006 h 2214249"/>
              <a:gd name="connsiteX118" fmla="*/ 855024 w 1471507"/>
              <a:gd name="connsiteY118" fmla="*/ 1144193 h 2214249"/>
              <a:gd name="connsiteX119" fmla="*/ 860961 w 1471507"/>
              <a:gd name="connsiteY119" fmla="*/ 1126380 h 2214249"/>
              <a:gd name="connsiteX120" fmla="*/ 878774 w 1471507"/>
              <a:gd name="connsiteY120" fmla="*/ 1120442 h 2214249"/>
              <a:gd name="connsiteX121" fmla="*/ 838200 w 1471507"/>
              <a:gd name="connsiteY121" fmla="*/ 1066800 h 2214249"/>
              <a:gd name="connsiteX122" fmla="*/ 838200 w 1471507"/>
              <a:gd name="connsiteY122" fmla="*/ 1066800 h 2214249"/>
              <a:gd name="connsiteX123" fmla="*/ 838200 w 1471507"/>
              <a:gd name="connsiteY123" fmla="*/ 762000 h 2214249"/>
              <a:gd name="connsiteX124" fmla="*/ 1217221 w 1471507"/>
              <a:gd name="connsiteY124" fmla="*/ 728556 h 2214249"/>
              <a:gd name="connsiteX125" fmla="*/ 1448790 w 1471507"/>
              <a:gd name="connsiteY125" fmla="*/ 722619 h 2214249"/>
              <a:gd name="connsiteX126" fmla="*/ 1436915 w 1471507"/>
              <a:gd name="connsiteY126" fmla="*/ 651367 h 2214249"/>
              <a:gd name="connsiteX127" fmla="*/ 1442852 w 1471507"/>
              <a:gd name="connsiteY127" fmla="*/ 301045 h 2214249"/>
              <a:gd name="connsiteX128" fmla="*/ 1448790 w 1471507"/>
              <a:gd name="connsiteY128" fmla="*/ 253543 h 2214249"/>
              <a:gd name="connsiteX129" fmla="*/ 1436915 w 1471507"/>
              <a:gd name="connsiteY129" fmla="*/ 152603 h 2214249"/>
              <a:gd name="connsiteX130" fmla="*/ 1407226 w 1471507"/>
              <a:gd name="connsiteY130" fmla="*/ 105102 h 2214249"/>
              <a:gd name="connsiteX131" fmla="*/ 1347850 w 1471507"/>
              <a:gd name="connsiteY131" fmla="*/ 99164 h 2214249"/>
              <a:gd name="connsiteX132" fmla="*/ 1341912 w 1471507"/>
              <a:gd name="connsiteY132" fmla="*/ 81351 h 2214249"/>
              <a:gd name="connsiteX133" fmla="*/ 1324099 w 1471507"/>
              <a:gd name="connsiteY133" fmla="*/ 75414 h 2214249"/>
              <a:gd name="connsiteX134" fmla="*/ 1211283 w 1471507"/>
              <a:gd name="connsiteY134" fmla="*/ 69476 h 2214249"/>
              <a:gd name="connsiteX135" fmla="*/ 1092530 w 1471507"/>
              <a:gd name="connsiteY135" fmla="*/ 39788 h 2214249"/>
              <a:gd name="connsiteX136" fmla="*/ 1086593 w 1471507"/>
              <a:gd name="connsiteY136" fmla="*/ 87289 h 2214249"/>
              <a:gd name="connsiteX137" fmla="*/ 807522 w 1471507"/>
              <a:gd name="connsiteY137" fmla="*/ 93227 h 2214249"/>
              <a:gd name="connsiteX138" fmla="*/ 765959 w 1471507"/>
              <a:gd name="connsiteY138" fmla="*/ 99164 h 2214249"/>
              <a:gd name="connsiteX139" fmla="*/ 742208 w 1471507"/>
              <a:gd name="connsiteY139" fmla="*/ 128853 h 2214249"/>
              <a:gd name="connsiteX140" fmla="*/ 748146 w 1471507"/>
              <a:gd name="connsiteY140" fmla="*/ 194167 h 2214249"/>
              <a:gd name="connsiteX141" fmla="*/ 771896 w 1471507"/>
              <a:gd name="connsiteY141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90600 w 1471507"/>
              <a:gd name="connsiteY107" fmla="*/ 1219200 h 2214249"/>
              <a:gd name="connsiteX108" fmla="*/ 838200 w 1471507"/>
              <a:gd name="connsiteY108" fmla="*/ 1219200 h 2214249"/>
              <a:gd name="connsiteX109" fmla="*/ 685800 w 1471507"/>
              <a:gd name="connsiteY109" fmla="*/ 1219200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581891 w 1471507"/>
              <a:gd name="connsiteY112" fmla="*/ 1221382 h 2214249"/>
              <a:gd name="connsiteX113" fmla="*/ 587829 w 1471507"/>
              <a:gd name="connsiteY113" fmla="*/ 1203569 h 2214249"/>
              <a:gd name="connsiteX114" fmla="*/ 593767 w 1471507"/>
              <a:gd name="connsiteY114" fmla="*/ 1167943 h 2214249"/>
              <a:gd name="connsiteX115" fmla="*/ 611580 w 1471507"/>
              <a:gd name="connsiteY115" fmla="*/ 1156068 h 2214249"/>
              <a:gd name="connsiteX116" fmla="*/ 659081 w 1471507"/>
              <a:gd name="connsiteY116" fmla="*/ 1162006 h 2214249"/>
              <a:gd name="connsiteX117" fmla="*/ 855024 w 1471507"/>
              <a:gd name="connsiteY117" fmla="*/ 1144193 h 2214249"/>
              <a:gd name="connsiteX118" fmla="*/ 860961 w 1471507"/>
              <a:gd name="connsiteY118" fmla="*/ 1126380 h 2214249"/>
              <a:gd name="connsiteX119" fmla="*/ 878774 w 1471507"/>
              <a:gd name="connsiteY119" fmla="*/ 1120442 h 2214249"/>
              <a:gd name="connsiteX120" fmla="*/ 838200 w 1471507"/>
              <a:gd name="connsiteY120" fmla="*/ 1066800 h 2214249"/>
              <a:gd name="connsiteX121" fmla="*/ 838200 w 1471507"/>
              <a:gd name="connsiteY121" fmla="*/ 1066800 h 2214249"/>
              <a:gd name="connsiteX122" fmla="*/ 838200 w 1471507"/>
              <a:gd name="connsiteY122" fmla="*/ 762000 h 2214249"/>
              <a:gd name="connsiteX123" fmla="*/ 1217221 w 1471507"/>
              <a:gd name="connsiteY123" fmla="*/ 728556 h 2214249"/>
              <a:gd name="connsiteX124" fmla="*/ 1448790 w 1471507"/>
              <a:gd name="connsiteY124" fmla="*/ 722619 h 2214249"/>
              <a:gd name="connsiteX125" fmla="*/ 1436915 w 1471507"/>
              <a:gd name="connsiteY125" fmla="*/ 651367 h 2214249"/>
              <a:gd name="connsiteX126" fmla="*/ 1442852 w 1471507"/>
              <a:gd name="connsiteY126" fmla="*/ 301045 h 2214249"/>
              <a:gd name="connsiteX127" fmla="*/ 1448790 w 1471507"/>
              <a:gd name="connsiteY127" fmla="*/ 253543 h 2214249"/>
              <a:gd name="connsiteX128" fmla="*/ 1436915 w 1471507"/>
              <a:gd name="connsiteY128" fmla="*/ 152603 h 2214249"/>
              <a:gd name="connsiteX129" fmla="*/ 1407226 w 1471507"/>
              <a:gd name="connsiteY129" fmla="*/ 105102 h 2214249"/>
              <a:gd name="connsiteX130" fmla="*/ 1347850 w 1471507"/>
              <a:gd name="connsiteY130" fmla="*/ 99164 h 2214249"/>
              <a:gd name="connsiteX131" fmla="*/ 1341912 w 1471507"/>
              <a:gd name="connsiteY131" fmla="*/ 81351 h 2214249"/>
              <a:gd name="connsiteX132" fmla="*/ 1324099 w 1471507"/>
              <a:gd name="connsiteY132" fmla="*/ 75414 h 2214249"/>
              <a:gd name="connsiteX133" fmla="*/ 1211283 w 1471507"/>
              <a:gd name="connsiteY133" fmla="*/ 69476 h 2214249"/>
              <a:gd name="connsiteX134" fmla="*/ 1092530 w 1471507"/>
              <a:gd name="connsiteY134" fmla="*/ 39788 h 2214249"/>
              <a:gd name="connsiteX135" fmla="*/ 1086593 w 1471507"/>
              <a:gd name="connsiteY135" fmla="*/ 87289 h 2214249"/>
              <a:gd name="connsiteX136" fmla="*/ 807522 w 1471507"/>
              <a:gd name="connsiteY136" fmla="*/ 93227 h 2214249"/>
              <a:gd name="connsiteX137" fmla="*/ 765959 w 1471507"/>
              <a:gd name="connsiteY137" fmla="*/ 99164 h 2214249"/>
              <a:gd name="connsiteX138" fmla="*/ 742208 w 1471507"/>
              <a:gd name="connsiteY138" fmla="*/ 128853 h 2214249"/>
              <a:gd name="connsiteX139" fmla="*/ 748146 w 1471507"/>
              <a:gd name="connsiteY139" fmla="*/ 194167 h 2214249"/>
              <a:gd name="connsiteX140" fmla="*/ 771896 w 1471507"/>
              <a:gd name="connsiteY140" fmla="*/ 211980 h 2214249"/>
              <a:gd name="connsiteX0" fmla="*/ 771896 w 1471507"/>
              <a:gd name="connsiteY0" fmla="*/ 205256 h 2207525"/>
              <a:gd name="connsiteX1" fmla="*/ 730333 w 1471507"/>
              <a:gd name="connsiteY1" fmla="*/ 211194 h 2207525"/>
              <a:gd name="connsiteX2" fmla="*/ 718457 w 1471507"/>
              <a:gd name="connsiteY2" fmla="*/ 223069 h 2207525"/>
              <a:gd name="connsiteX3" fmla="*/ 700644 w 1471507"/>
              <a:gd name="connsiteY3" fmla="*/ 234944 h 2207525"/>
              <a:gd name="connsiteX4" fmla="*/ 665019 w 1471507"/>
              <a:gd name="connsiteY4" fmla="*/ 246819 h 2207525"/>
              <a:gd name="connsiteX5" fmla="*/ 629393 w 1471507"/>
              <a:gd name="connsiteY5" fmla="*/ 258695 h 2207525"/>
              <a:gd name="connsiteX6" fmla="*/ 611580 w 1471507"/>
              <a:gd name="connsiteY6" fmla="*/ 264632 h 2207525"/>
              <a:gd name="connsiteX7" fmla="*/ 570016 w 1471507"/>
              <a:gd name="connsiteY7" fmla="*/ 258695 h 2207525"/>
              <a:gd name="connsiteX8" fmla="*/ 558141 w 1471507"/>
              <a:gd name="connsiteY8" fmla="*/ 240882 h 2207525"/>
              <a:gd name="connsiteX9" fmla="*/ 522515 w 1471507"/>
              <a:gd name="connsiteY9" fmla="*/ 229006 h 2207525"/>
              <a:gd name="connsiteX10" fmla="*/ 504702 w 1471507"/>
              <a:gd name="connsiteY10" fmla="*/ 223069 h 2207525"/>
              <a:gd name="connsiteX11" fmla="*/ 427512 w 1471507"/>
              <a:gd name="connsiteY11" fmla="*/ 229006 h 2207525"/>
              <a:gd name="connsiteX12" fmla="*/ 409699 w 1471507"/>
              <a:gd name="connsiteY12" fmla="*/ 234944 h 2207525"/>
              <a:gd name="connsiteX13" fmla="*/ 403761 w 1471507"/>
              <a:gd name="connsiteY13" fmla="*/ 252757 h 2207525"/>
              <a:gd name="connsiteX14" fmla="*/ 308759 w 1471507"/>
              <a:gd name="connsiteY14" fmla="*/ 270570 h 2207525"/>
              <a:gd name="connsiteX15" fmla="*/ 296883 w 1471507"/>
              <a:gd name="connsiteY15" fmla="*/ 324009 h 2207525"/>
              <a:gd name="connsiteX16" fmla="*/ 290946 w 1471507"/>
              <a:gd name="connsiteY16" fmla="*/ 341822 h 2207525"/>
              <a:gd name="connsiteX17" fmla="*/ 249382 w 1471507"/>
              <a:gd name="connsiteY17" fmla="*/ 377448 h 2207525"/>
              <a:gd name="connsiteX18" fmla="*/ 237507 w 1471507"/>
              <a:gd name="connsiteY18" fmla="*/ 395261 h 2207525"/>
              <a:gd name="connsiteX19" fmla="*/ 231569 w 1471507"/>
              <a:gd name="connsiteY19" fmla="*/ 454638 h 2207525"/>
              <a:gd name="connsiteX20" fmla="*/ 225631 w 1471507"/>
              <a:gd name="connsiteY20" fmla="*/ 472451 h 2207525"/>
              <a:gd name="connsiteX21" fmla="*/ 207819 w 1471507"/>
              <a:gd name="connsiteY21" fmla="*/ 484326 h 2207525"/>
              <a:gd name="connsiteX22" fmla="*/ 166255 w 1471507"/>
              <a:gd name="connsiteY22" fmla="*/ 519952 h 2207525"/>
              <a:gd name="connsiteX23" fmla="*/ 136567 w 1471507"/>
              <a:gd name="connsiteY23" fmla="*/ 525890 h 2207525"/>
              <a:gd name="connsiteX24" fmla="*/ 118754 w 1471507"/>
              <a:gd name="connsiteY24" fmla="*/ 531827 h 2207525"/>
              <a:gd name="connsiteX25" fmla="*/ 118754 w 1471507"/>
              <a:gd name="connsiteY25" fmla="*/ 585266 h 2207525"/>
              <a:gd name="connsiteX26" fmla="*/ 130629 w 1471507"/>
              <a:gd name="connsiteY26" fmla="*/ 597142 h 2207525"/>
              <a:gd name="connsiteX27" fmla="*/ 124691 w 1471507"/>
              <a:gd name="connsiteY27" fmla="*/ 668394 h 2207525"/>
              <a:gd name="connsiteX28" fmla="*/ 112816 w 1471507"/>
              <a:gd name="connsiteY28" fmla="*/ 686206 h 2207525"/>
              <a:gd name="connsiteX29" fmla="*/ 124691 w 1471507"/>
              <a:gd name="connsiteY29" fmla="*/ 698082 h 2207525"/>
              <a:gd name="connsiteX30" fmla="*/ 142504 w 1471507"/>
              <a:gd name="connsiteY30" fmla="*/ 810897 h 2207525"/>
              <a:gd name="connsiteX31" fmla="*/ 154380 w 1471507"/>
              <a:gd name="connsiteY31" fmla="*/ 822773 h 2207525"/>
              <a:gd name="connsiteX32" fmla="*/ 166255 w 1471507"/>
              <a:gd name="connsiteY32" fmla="*/ 1179032 h 2207525"/>
              <a:gd name="connsiteX33" fmla="*/ 184068 w 1471507"/>
              <a:gd name="connsiteY33" fmla="*/ 1214658 h 2207525"/>
              <a:gd name="connsiteX34" fmla="*/ 195943 w 1471507"/>
              <a:gd name="connsiteY34" fmla="*/ 1250284 h 2207525"/>
              <a:gd name="connsiteX35" fmla="*/ 201881 w 1471507"/>
              <a:gd name="connsiteY35" fmla="*/ 1268097 h 2207525"/>
              <a:gd name="connsiteX36" fmla="*/ 207819 w 1471507"/>
              <a:gd name="connsiteY36" fmla="*/ 1285910 h 2207525"/>
              <a:gd name="connsiteX37" fmla="*/ 213756 w 1471507"/>
              <a:gd name="connsiteY37" fmla="*/ 1303723 h 2207525"/>
              <a:gd name="connsiteX38" fmla="*/ 207819 w 1471507"/>
              <a:gd name="connsiteY38" fmla="*/ 1321536 h 2207525"/>
              <a:gd name="connsiteX39" fmla="*/ 190006 w 1471507"/>
              <a:gd name="connsiteY39" fmla="*/ 1327474 h 2207525"/>
              <a:gd name="connsiteX40" fmla="*/ 77190 w 1471507"/>
              <a:gd name="connsiteY40" fmla="*/ 1345287 h 2207525"/>
              <a:gd name="connsiteX41" fmla="*/ 53439 w 1471507"/>
              <a:gd name="connsiteY41" fmla="*/ 1398726 h 2207525"/>
              <a:gd name="connsiteX42" fmla="*/ 35626 w 1471507"/>
              <a:gd name="connsiteY42" fmla="*/ 1404664 h 2207525"/>
              <a:gd name="connsiteX43" fmla="*/ 0 w 1471507"/>
              <a:gd name="connsiteY43" fmla="*/ 1410601 h 2207525"/>
              <a:gd name="connsiteX44" fmla="*/ 5938 w 1471507"/>
              <a:gd name="connsiteY44" fmla="*/ 1469978 h 2207525"/>
              <a:gd name="connsiteX45" fmla="*/ 17813 w 1471507"/>
              <a:gd name="connsiteY45" fmla="*/ 1487791 h 2207525"/>
              <a:gd name="connsiteX46" fmla="*/ 23751 w 1471507"/>
              <a:gd name="connsiteY46" fmla="*/ 1529355 h 2207525"/>
              <a:gd name="connsiteX47" fmla="*/ 29689 w 1471507"/>
              <a:gd name="connsiteY47" fmla="*/ 1547168 h 2207525"/>
              <a:gd name="connsiteX48" fmla="*/ 47502 w 1471507"/>
              <a:gd name="connsiteY48" fmla="*/ 1606544 h 2207525"/>
              <a:gd name="connsiteX49" fmla="*/ 53439 w 1471507"/>
              <a:gd name="connsiteY49" fmla="*/ 1624357 h 2207525"/>
              <a:gd name="connsiteX50" fmla="*/ 77190 w 1471507"/>
              <a:gd name="connsiteY50" fmla="*/ 1648108 h 2207525"/>
              <a:gd name="connsiteX51" fmla="*/ 89065 w 1471507"/>
              <a:gd name="connsiteY51" fmla="*/ 1695609 h 2207525"/>
              <a:gd name="connsiteX52" fmla="*/ 95003 w 1471507"/>
              <a:gd name="connsiteY52" fmla="*/ 1713422 h 2207525"/>
              <a:gd name="connsiteX53" fmla="*/ 83128 w 1471507"/>
              <a:gd name="connsiteY53" fmla="*/ 1790612 h 2207525"/>
              <a:gd name="connsiteX54" fmla="*/ 71252 w 1471507"/>
              <a:gd name="connsiteY54" fmla="*/ 1802487 h 2207525"/>
              <a:gd name="connsiteX55" fmla="*/ 59377 w 1471507"/>
              <a:gd name="connsiteY55" fmla="*/ 1838113 h 2207525"/>
              <a:gd name="connsiteX56" fmla="*/ 53439 w 1471507"/>
              <a:gd name="connsiteY56" fmla="*/ 1855926 h 2207525"/>
              <a:gd name="connsiteX57" fmla="*/ 47502 w 1471507"/>
              <a:gd name="connsiteY57" fmla="*/ 2028118 h 2207525"/>
              <a:gd name="connsiteX58" fmla="*/ 41564 w 1471507"/>
              <a:gd name="connsiteY58" fmla="*/ 2045931 h 2207525"/>
              <a:gd name="connsiteX59" fmla="*/ 23751 w 1471507"/>
              <a:gd name="connsiteY59" fmla="*/ 2057806 h 2207525"/>
              <a:gd name="connsiteX60" fmla="*/ 29689 w 1471507"/>
              <a:gd name="connsiteY60" fmla="*/ 2194373 h 2207525"/>
              <a:gd name="connsiteX61" fmla="*/ 71252 w 1471507"/>
              <a:gd name="connsiteY61" fmla="*/ 2188435 h 2207525"/>
              <a:gd name="connsiteX62" fmla="*/ 77190 w 1471507"/>
              <a:gd name="connsiteY62" fmla="*/ 2134996 h 2207525"/>
              <a:gd name="connsiteX63" fmla="*/ 89065 w 1471507"/>
              <a:gd name="connsiteY63" fmla="*/ 2117183 h 2207525"/>
              <a:gd name="connsiteX64" fmla="*/ 112816 w 1471507"/>
              <a:gd name="connsiteY64" fmla="*/ 2093432 h 2207525"/>
              <a:gd name="connsiteX65" fmla="*/ 118754 w 1471507"/>
              <a:gd name="connsiteY65" fmla="*/ 2075619 h 2207525"/>
              <a:gd name="connsiteX66" fmla="*/ 136567 w 1471507"/>
              <a:gd name="connsiteY66" fmla="*/ 2069682 h 2207525"/>
              <a:gd name="connsiteX67" fmla="*/ 172193 w 1471507"/>
              <a:gd name="connsiteY67" fmla="*/ 2063744 h 2207525"/>
              <a:gd name="connsiteX68" fmla="*/ 207819 w 1471507"/>
              <a:gd name="connsiteY68" fmla="*/ 2069682 h 2207525"/>
              <a:gd name="connsiteX69" fmla="*/ 290946 w 1471507"/>
              <a:gd name="connsiteY69" fmla="*/ 2075619 h 2207525"/>
              <a:gd name="connsiteX70" fmla="*/ 314696 w 1471507"/>
              <a:gd name="connsiteY70" fmla="*/ 2105308 h 2207525"/>
              <a:gd name="connsiteX71" fmla="*/ 362198 w 1471507"/>
              <a:gd name="connsiteY71" fmla="*/ 2152809 h 2207525"/>
              <a:gd name="connsiteX72" fmla="*/ 368135 w 1471507"/>
              <a:gd name="connsiteY72" fmla="*/ 2170622 h 2207525"/>
              <a:gd name="connsiteX73" fmla="*/ 380011 w 1471507"/>
              <a:gd name="connsiteY73" fmla="*/ 2182497 h 2207525"/>
              <a:gd name="connsiteX74" fmla="*/ 409699 w 1471507"/>
              <a:gd name="connsiteY74" fmla="*/ 2176560 h 2207525"/>
              <a:gd name="connsiteX75" fmla="*/ 415637 w 1471507"/>
              <a:gd name="connsiteY75" fmla="*/ 2081557 h 2207525"/>
              <a:gd name="connsiteX76" fmla="*/ 421574 w 1471507"/>
              <a:gd name="connsiteY76" fmla="*/ 2022181 h 2207525"/>
              <a:gd name="connsiteX77" fmla="*/ 427512 w 1471507"/>
              <a:gd name="connsiteY77" fmla="*/ 2004368 h 2207525"/>
              <a:gd name="connsiteX78" fmla="*/ 451263 w 1471507"/>
              <a:gd name="connsiteY78" fmla="*/ 1980617 h 2207525"/>
              <a:gd name="connsiteX79" fmla="*/ 469076 w 1471507"/>
              <a:gd name="connsiteY79" fmla="*/ 1885614 h 2207525"/>
              <a:gd name="connsiteX80" fmla="*/ 480951 w 1471507"/>
              <a:gd name="connsiteY80" fmla="*/ 1849988 h 2207525"/>
              <a:gd name="connsiteX81" fmla="*/ 504702 w 1471507"/>
              <a:gd name="connsiteY81" fmla="*/ 1802487 h 2207525"/>
              <a:gd name="connsiteX82" fmla="*/ 516577 w 1471507"/>
              <a:gd name="connsiteY82" fmla="*/ 1784674 h 2207525"/>
              <a:gd name="connsiteX83" fmla="*/ 534390 w 1471507"/>
              <a:gd name="connsiteY83" fmla="*/ 1772799 h 2207525"/>
              <a:gd name="connsiteX84" fmla="*/ 546265 w 1471507"/>
              <a:gd name="connsiteY84" fmla="*/ 1760923 h 2207525"/>
              <a:gd name="connsiteX85" fmla="*/ 552203 w 1471507"/>
              <a:gd name="connsiteY85" fmla="*/ 1671858 h 2207525"/>
              <a:gd name="connsiteX86" fmla="*/ 564078 w 1471507"/>
              <a:gd name="connsiteY86" fmla="*/ 1636232 h 2207525"/>
              <a:gd name="connsiteX87" fmla="*/ 593767 w 1471507"/>
              <a:gd name="connsiteY87" fmla="*/ 1606544 h 2207525"/>
              <a:gd name="connsiteX88" fmla="*/ 629393 w 1471507"/>
              <a:gd name="connsiteY88" fmla="*/ 1594669 h 2207525"/>
              <a:gd name="connsiteX89" fmla="*/ 641268 w 1471507"/>
              <a:gd name="connsiteY89" fmla="*/ 1559043 h 2207525"/>
              <a:gd name="connsiteX90" fmla="*/ 647206 w 1471507"/>
              <a:gd name="connsiteY90" fmla="*/ 1469978 h 2207525"/>
              <a:gd name="connsiteX91" fmla="*/ 653143 w 1471507"/>
              <a:gd name="connsiteY91" fmla="*/ 1446227 h 2207525"/>
              <a:gd name="connsiteX92" fmla="*/ 665019 w 1471507"/>
              <a:gd name="connsiteY92" fmla="*/ 1434352 h 2207525"/>
              <a:gd name="connsiteX93" fmla="*/ 676894 w 1471507"/>
              <a:gd name="connsiteY93" fmla="*/ 1416539 h 2207525"/>
              <a:gd name="connsiteX94" fmla="*/ 694707 w 1471507"/>
              <a:gd name="connsiteY94" fmla="*/ 1410601 h 2207525"/>
              <a:gd name="connsiteX95" fmla="*/ 700644 w 1471507"/>
              <a:gd name="connsiteY95" fmla="*/ 1392788 h 2207525"/>
              <a:gd name="connsiteX96" fmla="*/ 730333 w 1471507"/>
              <a:gd name="connsiteY96" fmla="*/ 1369038 h 2207525"/>
              <a:gd name="connsiteX97" fmla="*/ 742208 w 1471507"/>
              <a:gd name="connsiteY97" fmla="*/ 1357162 h 2207525"/>
              <a:gd name="connsiteX98" fmla="*/ 754083 w 1471507"/>
              <a:gd name="connsiteY98" fmla="*/ 1339349 h 2207525"/>
              <a:gd name="connsiteX99" fmla="*/ 771896 w 1471507"/>
              <a:gd name="connsiteY99" fmla="*/ 1333412 h 2207525"/>
              <a:gd name="connsiteX100" fmla="*/ 807522 w 1471507"/>
              <a:gd name="connsiteY100" fmla="*/ 1339349 h 2207525"/>
              <a:gd name="connsiteX101" fmla="*/ 831273 w 1471507"/>
              <a:gd name="connsiteY101" fmla="*/ 1345287 h 2207525"/>
              <a:gd name="connsiteX102" fmla="*/ 855024 w 1471507"/>
              <a:gd name="connsiteY102" fmla="*/ 1428414 h 2207525"/>
              <a:gd name="connsiteX103" fmla="*/ 914400 w 1471507"/>
              <a:gd name="connsiteY103" fmla="*/ 1422477 h 2207525"/>
              <a:gd name="connsiteX104" fmla="*/ 920338 w 1471507"/>
              <a:gd name="connsiteY104" fmla="*/ 1398726 h 2207525"/>
              <a:gd name="connsiteX105" fmla="*/ 944089 w 1471507"/>
              <a:gd name="connsiteY105" fmla="*/ 1369038 h 2207525"/>
              <a:gd name="connsiteX106" fmla="*/ 950026 w 1471507"/>
              <a:gd name="connsiteY106" fmla="*/ 1351225 h 2207525"/>
              <a:gd name="connsiteX107" fmla="*/ 990600 w 1471507"/>
              <a:gd name="connsiteY107" fmla="*/ 1212476 h 2207525"/>
              <a:gd name="connsiteX108" fmla="*/ 838200 w 1471507"/>
              <a:gd name="connsiteY108" fmla="*/ 1212476 h 2207525"/>
              <a:gd name="connsiteX109" fmla="*/ 685800 w 1471507"/>
              <a:gd name="connsiteY109" fmla="*/ 1212476 h 2207525"/>
              <a:gd name="connsiteX110" fmla="*/ 647206 w 1471507"/>
              <a:gd name="connsiteY110" fmla="*/ 1244347 h 2207525"/>
              <a:gd name="connsiteX111" fmla="*/ 629393 w 1471507"/>
              <a:gd name="connsiteY111" fmla="*/ 1238409 h 2207525"/>
              <a:gd name="connsiteX112" fmla="*/ 581891 w 1471507"/>
              <a:gd name="connsiteY112" fmla="*/ 1214658 h 2207525"/>
              <a:gd name="connsiteX113" fmla="*/ 587829 w 1471507"/>
              <a:gd name="connsiteY113" fmla="*/ 1196845 h 2207525"/>
              <a:gd name="connsiteX114" fmla="*/ 593767 w 1471507"/>
              <a:gd name="connsiteY114" fmla="*/ 1161219 h 2207525"/>
              <a:gd name="connsiteX115" fmla="*/ 611580 w 1471507"/>
              <a:gd name="connsiteY115" fmla="*/ 1149344 h 2207525"/>
              <a:gd name="connsiteX116" fmla="*/ 659081 w 1471507"/>
              <a:gd name="connsiteY116" fmla="*/ 1155282 h 2207525"/>
              <a:gd name="connsiteX117" fmla="*/ 855024 w 1471507"/>
              <a:gd name="connsiteY117" fmla="*/ 1137469 h 2207525"/>
              <a:gd name="connsiteX118" fmla="*/ 860961 w 1471507"/>
              <a:gd name="connsiteY118" fmla="*/ 1119656 h 2207525"/>
              <a:gd name="connsiteX119" fmla="*/ 878774 w 1471507"/>
              <a:gd name="connsiteY119" fmla="*/ 1113718 h 2207525"/>
              <a:gd name="connsiteX120" fmla="*/ 838200 w 1471507"/>
              <a:gd name="connsiteY120" fmla="*/ 1060076 h 2207525"/>
              <a:gd name="connsiteX121" fmla="*/ 838200 w 1471507"/>
              <a:gd name="connsiteY121" fmla="*/ 1060076 h 2207525"/>
              <a:gd name="connsiteX122" fmla="*/ 838200 w 1471507"/>
              <a:gd name="connsiteY122" fmla="*/ 755276 h 2207525"/>
              <a:gd name="connsiteX123" fmla="*/ 1217221 w 1471507"/>
              <a:gd name="connsiteY123" fmla="*/ 721832 h 2207525"/>
              <a:gd name="connsiteX124" fmla="*/ 1448790 w 1471507"/>
              <a:gd name="connsiteY124" fmla="*/ 715895 h 2207525"/>
              <a:gd name="connsiteX125" fmla="*/ 1436915 w 1471507"/>
              <a:gd name="connsiteY125" fmla="*/ 644643 h 2207525"/>
              <a:gd name="connsiteX126" fmla="*/ 1442852 w 1471507"/>
              <a:gd name="connsiteY126" fmla="*/ 294321 h 2207525"/>
              <a:gd name="connsiteX127" fmla="*/ 1448790 w 1471507"/>
              <a:gd name="connsiteY127" fmla="*/ 246819 h 2207525"/>
              <a:gd name="connsiteX128" fmla="*/ 1436915 w 1471507"/>
              <a:gd name="connsiteY128" fmla="*/ 145879 h 2207525"/>
              <a:gd name="connsiteX129" fmla="*/ 1407226 w 1471507"/>
              <a:gd name="connsiteY129" fmla="*/ 98378 h 2207525"/>
              <a:gd name="connsiteX130" fmla="*/ 1347850 w 1471507"/>
              <a:gd name="connsiteY130" fmla="*/ 92440 h 2207525"/>
              <a:gd name="connsiteX131" fmla="*/ 1341912 w 1471507"/>
              <a:gd name="connsiteY131" fmla="*/ 74627 h 2207525"/>
              <a:gd name="connsiteX132" fmla="*/ 1324099 w 1471507"/>
              <a:gd name="connsiteY132" fmla="*/ 68690 h 2207525"/>
              <a:gd name="connsiteX133" fmla="*/ 1219200 w 1471507"/>
              <a:gd name="connsiteY133" fmla="*/ 69476 h 2207525"/>
              <a:gd name="connsiteX134" fmla="*/ 1092530 w 1471507"/>
              <a:gd name="connsiteY134" fmla="*/ 33064 h 2207525"/>
              <a:gd name="connsiteX135" fmla="*/ 1086593 w 1471507"/>
              <a:gd name="connsiteY135" fmla="*/ 80565 h 2207525"/>
              <a:gd name="connsiteX136" fmla="*/ 807522 w 1471507"/>
              <a:gd name="connsiteY136" fmla="*/ 86503 h 2207525"/>
              <a:gd name="connsiteX137" fmla="*/ 765959 w 1471507"/>
              <a:gd name="connsiteY137" fmla="*/ 92440 h 2207525"/>
              <a:gd name="connsiteX138" fmla="*/ 742208 w 1471507"/>
              <a:gd name="connsiteY138" fmla="*/ 122129 h 2207525"/>
              <a:gd name="connsiteX139" fmla="*/ 748146 w 1471507"/>
              <a:gd name="connsiteY139" fmla="*/ 187443 h 2207525"/>
              <a:gd name="connsiteX140" fmla="*/ 771896 w 1471507"/>
              <a:gd name="connsiteY140" fmla="*/ 205256 h 2207525"/>
              <a:gd name="connsiteX0" fmla="*/ 771896 w 1471507"/>
              <a:gd name="connsiteY0" fmla="*/ 281456 h 2283725"/>
              <a:gd name="connsiteX1" fmla="*/ 730333 w 1471507"/>
              <a:gd name="connsiteY1" fmla="*/ 287394 h 2283725"/>
              <a:gd name="connsiteX2" fmla="*/ 718457 w 1471507"/>
              <a:gd name="connsiteY2" fmla="*/ 299269 h 2283725"/>
              <a:gd name="connsiteX3" fmla="*/ 700644 w 1471507"/>
              <a:gd name="connsiteY3" fmla="*/ 311144 h 2283725"/>
              <a:gd name="connsiteX4" fmla="*/ 665019 w 1471507"/>
              <a:gd name="connsiteY4" fmla="*/ 323019 h 2283725"/>
              <a:gd name="connsiteX5" fmla="*/ 629393 w 1471507"/>
              <a:gd name="connsiteY5" fmla="*/ 334895 h 2283725"/>
              <a:gd name="connsiteX6" fmla="*/ 611580 w 1471507"/>
              <a:gd name="connsiteY6" fmla="*/ 340832 h 2283725"/>
              <a:gd name="connsiteX7" fmla="*/ 570016 w 1471507"/>
              <a:gd name="connsiteY7" fmla="*/ 334895 h 2283725"/>
              <a:gd name="connsiteX8" fmla="*/ 558141 w 1471507"/>
              <a:gd name="connsiteY8" fmla="*/ 317082 h 2283725"/>
              <a:gd name="connsiteX9" fmla="*/ 522515 w 1471507"/>
              <a:gd name="connsiteY9" fmla="*/ 305206 h 2283725"/>
              <a:gd name="connsiteX10" fmla="*/ 504702 w 1471507"/>
              <a:gd name="connsiteY10" fmla="*/ 299269 h 2283725"/>
              <a:gd name="connsiteX11" fmla="*/ 427512 w 1471507"/>
              <a:gd name="connsiteY11" fmla="*/ 305206 h 2283725"/>
              <a:gd name="connsiteX12" fmla="*/ 409699 w 1471507"/>
              <a:gd name="connsiteY12" fmla="*/ 311144 h 2283725"/>
              <a:gd name="connsiteX13" fmla="*/ 403761 w 1471507"/>
              <a:gd name="connsiteY13" fmla="*/ 328957 h 2283725"/>
              <a:gd name="connsiteX14" fmla="*/ 308759 w 1471507"/>
              <a:gd name="connsiteY14" fmla="*/ 346770 h 2283725"/>
              <a:gd name="connsiteX15" fmla="*/ 296883 w 1471507"/>
              <a:gd name="connsiteY15" fmla="*/ 400209 h 2283725"/>
              <a:gd name="connsiteX16" fmla="*/ 290946 w 1471507"/>
              <a:gd name="connsiteY16" fmla="*/ 418022 h 2283725"/>
              <a:gd name="connsiteX17" fmla="*/ 249382 w 1471507"/>
              <a:gd name="connsiteY17" fmla="*/ 453648 h 2283725"/>
              <a:gd name="connsiteX18" fmla="*/ 237507 w 1471507"/>
              <a:gd name="connsiteY18" fmla="*/ 471461 h 2283725"/>
              <a:gd name="connsiteX19" fmla="*/ 231569 w 1471507"/>
              <a:gd name="connsiteY19" fmla="*/ 530838 h 2283725"/>
              <a:gd name="connsiteX20" fmla="*/ 225631 w 1471507"/>
              <a:gd name="connsiteY20" fmla="*/ 548651 h 2283725"/>
              <a:gd name="connsiteX21" fmla="*/ 207819 w 1471507"/>
              <a:gd name="connsiteY21" fmla="*/ 560526 h 2283725"/>
              <a:gd name="connsiteX22" fmla="*/ 166255 w 1471507"/>
              <a:gd name="connsiteY22" fmla="*/ 596152 h 2283725"/>
              <a:gd name="connsiteX23" fmla="*/ 136567 w 1471507"/>
              <a:gd name="connsiteY23" fmla="*/ 602090 h 2283725"/>
              <a:gd name="connsiteX24" fmla="*/ 118754 w 1471507"/>
              <a:gd name="connsiteY24" fmla="*/ 608027 h 2283725"/>
              <a:gd name="connsiteX25" fmla="*/ 118754 w 1471507"/>
              <a:gd name="connsiteY25" fmla="*/ 661466 h 2283725"/>
              <a:gd name="connsiteX26" fmla="*/ 130629 w 1471507"/>
              <a:gd name="connsiteY26" fmla="*/ 673342 h 2283725"/>
              <a:gd name="connsiteX27" fmla="*/ 124691 w 1471507"/>
              <a:gd name="connsiteY27" fmla="*/ 744594 h 2283725"/>
              <a:gd name="connsiteX28" fmla="*/ 112816 w 1471507"/>
              <a:gd name="connsiteY28" fmla="*/ 762406 h 2283725"/>
              <a:gd name="connsiteX29" fmla="*/ 124691 w 1471507"/>
              <a:gd name="connsiteY29" fmla="*/ 774282 h 2283725"/>
              <a:gd name="connsiteX30" fmla="*/ 142504 w 1471507"/>
              <a:gd name="connsiteY30" fmla="*/ 887097 h 2283725"/>
              <a:gd name="connsiteX31" fmla="*/ 154380 w 1471507"/>
              <a:gd name="connsiteY31" fmla="*/ 898973 h 2283725"/>
              <a:gd name="connsiteX32" fmla="*/ 166255 w 1471507"/>
              <a:gd name="connsiteY32" fmla="*/ 1255232 h 2283725"/>
              <a:gd name="connsiteX33" fmla="*/ 184068 w 1471507"/>
              <a:gd name="connsiteY33" fmla="*/ 1290858 h 2283725"/>
              <a:gd name="connsiteX34" fmla="*/ 195943 w 1471507"/>
              <a:gd name="connsiteY34" fmla="*/ 1326484 h 2283725"/>
              <a:gd name="connsiteX35" fmla="*/ 201881 w 1471507"/>
              <a:gd name="connsiteY35" fmla="*/ 1344297 h 2283725"/>
              <a:gd name="connsiteX36" fmla="*/ 207819 w 1471507"/>
              <a:gd name="connsiteY36" fmla="*/ 1362110 h 2283725"/>
              <a:gd name="connsiteX37" fmla="*/ 213756 w 1471507"/>
              <a:gd name="connsiteY37" fmla="*/ 1379923 h 2283725"/>
              <a:gd name="connsiteX38" fmla="*/ 207819 w 1471507"/>
              <a:gd name="connsiteY38" fmla="*/ 1397736 h 2283725"/>
              <a:gd name="connsiteX39" fmla="*/ 190006 w 1471507"/>
              <a:gd name="connsiteY39" fmla="*/ 1403674 h 2283725"/>
              <a:gd name="connsiteX40" fmla="*/ 77190 w 1471507"/>
              <a:gd name="connsiteY40" fmla="*/ 1421487 h 2283725"/>
              <a:gd name="connsiteX41" fmla="*/ 53439 w 1471507"/>
              <a:gd name="connsiteY41" fmla="*/ 1474926 h 2283725"/>
              <a:gd name="connsiteX42" fmla="*/ 35626 w 1471507"/>
              <a:gd name="connsiteY42" fmla="*/ 1480864 h 2283725"/>
              <a:gd name="connsiteX43" fmla="*/ 0 w 1471507"/>
              <a:gd name="connsiteY43" fmla="*/ 1486801 h 2283725"/>
              <a:gd name="connsiteX44" fmla="*/ 5938 w 1471507"/>
              <a:gd name="connsiteY44" fmla="*/ 1546178 h 2283725"/>
              <a:gd name="connsiteX45" fmla="*/ 17813 w 1471507"/>
              <a:gd name="connsiteY45" fmla="*/ 1563991 h 2283725"/>
              <a:gd name="connsiteX46" fmla="*/ 23751 w 1471507"/>
              <a:gd name="connsiteY46" fmla="*/ 1605555 h 2283725"/>
              <a:gd name="connsiteX47" fmla="*/ 29689 w 1471507"/>
              <a:gd name="connsiteY47" fmla="*/ 1623368 h 2283725"/>
              <a:gd name="connsiteX48" fmla="*/ 47502 w 1471507"/>
              <a:gd name="connsiteY48" fmla="*/ 1682744 h 2283725"/>
              <a:gd name="connsiteX49" fmla="*/ 53439 w 1471507"/>
              <a:gd name="connsiteY49" fmla="*/ 1700557 h 2283725"/>
              <a:gd name="connsiteX50" fmla="*/ 77190 w 1471507"/>
              <a:gd name="connsiteY50" fmla="*/ 1724308 h 2283725"/>
              <a:gd name="connsiteX51" fmla="*/ 89065 w 1471507"/>
              <a:gd name="connsiteY51" fmla="*/ 1771809 h 2283725"/>
              <a:gd name="connsiteX52" fmla="*/ 95003 w 1471507"/>
              <a:gd name="connsiteY52" fmla="*/ 1789622 h 2283725"/>
              <a:gd name="connsiteX53" fmla="*/ 83128 w 1471507"/>
              <a:gd name="connsiteY53" fmla="*/ 1866812 h 2283725"/>
              <a:gd name="connsiteX54" fmla="*/ 71252 w 1471507"/>
              <a:gd name="connsiteY54" fmla="*/ 1878687 h 2283725"/>
              <a:gd name="connsiteX55" fmla="*/ 59377 w 1471507"/>
              <a:gd name="connsiteY55" fmla="*/ 1914313 h 2283725"/>
              <a:gd name="connsiteX56" fmla="*/ 53439 w 1471507"/>
              <a:gd name="connsiteY56" fmla="*/ 1932126 h 2283725"/>
              <a:gd name="connsiteX57" fmla="*/ 47502 w 1471507"/>
              <a:gd name="connsiteY57" fmla="*/ 2104318 h 2283725"/>
              <a:gd name="connsiteX58" fmla="*/ 41564 w 1471507"/>
              <a:gd name="connsiteY58" fmla="*/ 2122131 h 2283725"/>
              <a:gd name="connsiteX59" fmla="*/ 23751 w 1471507"/>
              <a:gd name="connsiteY59" fmla="*/ 2134006 h 2283725"/>
              <a:gd name="connsiteX60" fmla="*/ 29689 w 1471507"/>
              <a:gd name="connsiteY60" fmla="*/ 2270573 h 2283725"/>
              <a:gd name="connsiteX61" fmla="*/ 71252 w 1471507"/>
              <a:gd name="connsiteY61" fmla="*/ 2264635 h 2283725"/>
              <a:gd name="connsiteX62" fmla="*/ 77190 w 1471507"/>
              <a:gd name="connsiteY62" fmla="*/ 2211196 h 2283725"/>
              <a:gd name="connsiteX63" fmla="*/ 89065 w 1471507"/>
              <a:gd name="connsiteY63" fmla="*/ 2193383 h 2283725"/>
              <a:gd name="connsiteX64" fmla="*/ 112816 w 1471507"/>
              <a:gd name="connsiteY64" fmla="*/ 2169632 h 2283725"/>
              <a:gd name="connsiteX65" fmla="*/ 118754 w 1471507"/>
              <a:gd name="connsiteY65" fmla="*/ 2151819 h 2283725"/>
              <a:gd name="connsiteX66" fmla="*/ 136567 w 1471507"/>
              <a:gd name="connsiteY66" fmla="*/ 2145882 h 2283725"/>
              <a:gd name="connsiteX67" fmla="*/ 172193 w 1471507"/>
              <a:gd name="connsiteY67" fmla="*/ 2139944 h 2283725"/>
              <a:gd name="connsiteX68" fmla="*/ 207819 w 1471507"/>
              <a:gd name="connsiteY68" fmla="*/ 2145882 h 2283725"/>
              <a:gd name="connsiteX69" fmla="*/ 290946 w 1471507"/>
              <a:gd name="connsiteY69" fmla="*/ 2151819 h 2283725"/>
              <a:gd name="connsiteX70" fmla="*/ 314696 w 1471507"/>
              <a:gd name="connsiteY70" fmla="*/ 2181508 h 2283725"/>
              <a:gd name="connsiteX71" fmla="*/ 362198 w 1471507"/>
              <a:gd name="connsiteY71" fmla="*/ 2229009 h 2283725"/>
              <a:gd name="connsiteX72" fmla="*/ 368135 w 1471507"/>
              <a:gd name="connsiteY72" fmla="*/ 2246822 h 2283725"/>
              <a:gd name="connsiteX73" fmla="*/ 380011 w 1471507"/>
              <a:gd name="connsiteY73" fmla="*/ 2258697 h 2283725"/>
              <a:gd name="connsiteX74" fmla="*/ 409699 w 1471507"/>
              <a:gd name="connsiteY74" fmla="*/ 2252760 h 2283725"/>
              <a:gd name="connsiteX75" fmla="*/ 415637 w 1471507"/>
              <a:gd name="connsiteY75" fmla="*/ 2157757 h 2283725"/>
              <a:gd name="connsiteX76" fmla="*/ 421574 w 1471507"/>
              <a:gd name="connsiteY76" fmla="*/ 2098381 h 2283725"/>
              <a:gd name="connsiteX77" fmla="*/ 427512 w 1471507"/>
              <a:gd name="connsiteY77" fmla="*/ 2080568 h 2283725"/>
              <a:gd name="connsiteX78" fmla="*/ 451263 w 1471507"/>
              <a:gd name="connsiteY78" fmla="*/ 2056817 h 2283725"/>
              <a:gd name="connsiteX79" fmla="*/ 469076 w 1471507"/>
              <a:gd name="connsiteY79" fmla="*/ 1961814 h 2283725"/>
              <a:gd name="connsiteX80" fmla="*/ 480951 w 1471507"/>
              <a:gd name="connsiteY80" fmla="*/ 1926188 h 2283725"/>
              <a:gd name="connsiteX81" fmla="*/ 504702 w 1471507"/>
              <a:gd name="connsiteY81" fmla="*/ 1878687 h 2283725"/>
              <a:gd name="connsiteX82" fmla="*/ 516577 w 1471507"/>
              <a:gd name="connsiteY82" fmla="*/ 1860874 h 2283725"/>
              <a:gd name="connsiteX83" fmla="*/ 534390 w 1471507"/>
              <a:gd name="connsiteY83" fmla="*/ 1848999 h 2283725"/>
              <a:gd name="connsiteX84" fmla="*/ 546265 w 1471507"/>
              <a:gd name="connsiteY84" fmla="*/ 1837123 h 2283725"/>
              <a:gd name="connsiteX85" fmla="*/ 552203 w 1471507"/>
              <a:gd name="connsiteY85" fmla="*/ 1748058 h 2283725"/>
              <a:gd name="connsiteX86" fmla="*/ 564078 w 1471507"/>
              <a:gd name="connsiteY86" fmla="*/ 1712432 h 2283725"/>
              <a:gd name="connsiteX87" fmla="*/ 593767 w 1471507"/>
              <a:gd name="connsiteY87" fmla="*/ 1682744 h 2283725"/>
              <a:gd name="connsiteX88" fmla="*/ 629393 w 1471507"/>
              <a:gd name="connsiteY88" fmla="*/ 1670869 h 2283725"/>
              <a:gd name="connsiteX89" fmla="*/ 641268 w 1471507"/>
              <a:gd name="connsiteY89" fmla="*/ 1635243 h 2283725"/>
              <a:gd name="connsiteX90" fmla="*/ 647206 w 1471507"/>
              <a:gd name="connsiteY90" fmla="*/ 1546178 h 2283725"/>
              <a:gd name="connsiteX91" fmla="*/ 653143 w 1471507"/>
              <a:gd name="connsiteY91" fmla="*/ 1522427 h 2283725"/>
              <a:gd name="connsiteX92" fmla="*/ 665019 w 1471507"/>
              <a:gd name="connsiteY92" fmla="*/ 1510552 h 2283725"/>
              <a:gd name="connsiteX93" fmla="*/ 676894 w 1471507"/>
              <a:gd name="connsiteY93" fmla="*/ 1492739 h 2283725"/>
              <a:gd name="connsiteX94" fmla="*/ 694707 w 1471507"/>
              <a:gd name="connsiteY94" fmla="*/ 1486801 h 2283725"/>
              <a:gd name="connsiteX95" fmla="*/ 700644 w 1471507"/>
              <a:gd name="connsiteY95" fmla="*/ 1468988 h 2283725"/>
              <a:gd name="connsiteX96" fmla="*/ 730333 w 1471507"/>
              <a:gd name="connsiteY96" fmla="*/ 1445238 h 2283725"/>
              <a:gd name="connsiteX97" fmla="*/ 742208 w 1471507"/>
              <a:gd name="connsiteY97" fmla="*/ 1433362 h 2283725"/>
              <a:gd name="connsiteX98" fmla="*/ 754083 w 1471507"/>
              <a:gd name="connsiteY98" fmla="*/ 1415549 h 2283725"/>
              <a:gd name="connsiteX99" fmla="*/ 771896 w 1471507"/>
              <a:gd name="connsiteY99" fmla="*/ 1409612 h 2283725"/>
              <a:gd name="connsiteX100" fmla="*/ 807522 w 1471507"/>
              <a:gd name="connsiteY100" fmla="*/ 1415549 h 2283725"/>
              <a:gd name="connsiteX101" fmla="*/ 831273 w 1471507"/>
              <a:gd name="connsiteY101" fmla="*/ 1421487 h 2283725"/>
              <a:gd name="connsiteX102" fmla="*/ 855024 w 1471507"/>
              <a:gd name="connsiteY102" fmla="*/ 1504614 h 2283725"/>
              <a:gd name="connsiteX103" fmla="*/ 914400 w 1471507"/>
              <a:gd name="connsiteY103" fmla="*/ 1498677 h 2283725"/>
              <a:gd name="connsiteX104" fmla="*/ 920338 w 1471507"/>
              <a:gd name="connsiteY104" fmla="*/ 1474926 h 2283725"/>
              <a:gd name="connsiteX105" fmla="*/ 944089 w 1471507"/>
              <a:gd name="connsiteY105" fmla="*/ 1445238 h 2283725"/>
              <a:gd name="connsiteX106" fmla="*/ 950026 w 1471507"/>
              <a:gd name="connsiteY106" fmla="*/ 1427425 h 2283725"/>
              <a:gd name="connsiteX107" fmla="*/ 990600 w 1471507"/>
              <a:gd name="connsiteY107" fmla="*/ 1288676 h 2283725"/>
              <a:gd name="connsiteX108" fmla="*/ 838200 w 1471507"/>
              <a:gd name="connsiteY108" fmla="*/ 1288676 h 2283725"/>
              <a:gd name="connsiteX109" fmla="*/ 685800 w 1471507"/>
              <a:gd name="connsiteY109" fmla="*/ 1288676 h 2283725"/>
              <a:gd name="connsiteX110" fmla="*/ 647206 w 1471507"/>
              <a:gd name="connsiteY110" fmla="*/ 1320547 h 2283725"/>
              <a:gd name="connsiteX111" fmla="*/ 629393 w 1471507"/>
              <a:gd name="connsiteY111" fmla="*/ 1314609 h 2283725"/>
              <a:gd name="connsiteX112" fmla="*/ 581891 w 1471507"/>
              <a:gd name="connsiteY112" fmla="*/ 1290858 h 2283725"/>
              <a:gd name="connsiteX113" fmla="*/ 587829 w 1471507"/>
              <a:gd name="connsiteY113" fmla="*/ 1273045 h 2283725"/>
              <a:gd name="connsiteX114" fmla="*/ 593767 w 1471507"/>
              <a:gd name="connsiteY114" fmla="*/ 1237419 h 2283725"/>
              <a:gd name="connsiteX115" fmla="*/ 611580 w 1471507"/>
              <a:gd name="connsiteY115" fmla="*/ 1225544 h 2283725"/>
              <a:gd name="connsiteX116" fmla="*/ 659081 w 1471507"/>
              <a:gd name="connsiteY116" fmla="*/ 1231482 h 2283725"/>
              <a:gd name="connsiteX117" fmla="*/ 855024 w 1471507"/>
              <a:gd name="connsiteY117" fmla="*/ 1213669 h 2283725"/>
              <a:gd name="connsiteX118" fmla="*/ 860961 w 1471507"/>
              <a:gd name="connsiteY118" fmla="*/ 1195856 h 2283725"/>
              <a:gd name="connsiteX119" fmla="*/ 878774 w 1471507"/>
              <a:gd name="connsiteY119" fmla="*/ 1189918 h 2283725"/>
              <a:gd name="connsiteX120" fmla="*/ 838200 w 1471507"/>
              <a:gd name="connsiteY120" fmla="*/ 1136276 h 2283725"/>
              <a:gd name="connsiteX121" fmla="*/ 838200 w 1471507"/>
              <a:gd name="connsiteY121" fmla="*/ 1136276 h 2283725"/>
              <a:gd name="connsiteX122" fmla="*/ 838200 w 1471507"/>
              <a:gd name="connsiteY122" fmla="*/ 831476 h 2283725"/>
              <a:gd name="connsiteX123" fmla="*/ 1217221 w 1471507"/>
              <a:gd name="connsiteY123" fmla="*/ 798032 h 2283725"/>
              <a:gd name="connsiteX124" fmla="*/ 1448790 w 1471507"/>
              <a:gd name="connsiteY124" fmla="*/ 792095 h 2283725"/>
              <a:gd name="connsiteX125" fmla="*/ 1436915 w 1471507"/>
              <a:gd name="connsiteY125" fmla="*/ 720843 h 2283725"/>
              <a:gd name="connsiteX126" fmla="*/ 1442852 w 1471507"/>
              <a:gd name="connsiteY126" fmla="*/ 370521 h 2283725"/>
              <a:gd name="connsiteX127" fmla="*/ 1448790 w 1471507"/>
              <a:gd name="connsiteY127" fmla="*/ 323019 h 2283725"/>
              <a:gd name="connsiteX128" fmla="*/ 1436915 w 1471507"/>
              <a:gd name="connsiteY128" fmla="*/ 222079 h 2283725"/>
              <a:gd name="connsiteX129" fmla="*/ 1407226 w 1471507"/>
              <a:gd name="connsiteY129" fmla="*/ 174578 h 2283725"/>
              <a:gd name="connsiteX130" fmla="*/ 1347850 w 1471507"/>
              <a:gd name="connsiteY130" fmla="*/ 168640 h 2283725"/>
              <a:gd name="connsiteX131" fmla="*/ 1341912 w 1471507"/>
              <a:gd name="connsiteY131" fmla="*/ 150827 h 2283725"/>
              <a:gd name="connsiteX132" fmla="*/ 1324099 w 1471507"/>
              <a:gd name="connsiteY132" fmla="*/ 144890 h 2283725"/>
              <a:gd name="connsiteX133" fmla="*/ 1219200 w 1471507"/>
              <a:gd name="connsiteY133" fmla="*/ 69476 h 2283725"/>
              <a:gd name="connsiteX134" fmla="*/ 1092530 w 1471507"/>
              <a:gd name="connsiteY134" fmla="*/ 109264 h 2283725"/>
              <a:gd name="connsiteX135" fmla="*/ 1086593 w 1471507"/>
              <a:gd name="connsiteY135" fmla="*/ 156765 h 2283725"/>
              <a:gd name="connsiteX136" fmla="*/ 807522 w 1471507"/>
              <a:gd name="connsiteY136" fmla="*/ 162703 h 2283725"/>
              <a:gd name="connsiteX137" fmla="*/ 765959 w 1471507"/>
              <a:gd name="connsiteY137" fmla="*/ 168640 h 2283725"/>
              <a:gd name="connsiteX138" fmla="*/ 742208 w 1471507"/>
              <a:gd name="connsiteY138" fmla="*/ 198329 h 2283725"/>
              <a:gd name="connsiteX139" fmla="*/ 748146 w 1471507"/>
              <a:gd name="connsiteY139" fmla="*/ 263643 h 2283725"/>
              <a:gd name="connsiteX140" fmla="*/ 771896 w 1471507"/>
              <a:gd name="connsiteY140" fmla="*/ 281456 h 2283725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90600 w 1471507"/>
              <a:gd name="connsiteY107" fmla="*/ 1219200 h 2214249"/>
              <a:gd name="connsiteX108" fmla="*/ 838200 w 1471507"/>
              <a:gd name="connsiteY108" fmla="*/ 1219200 h 2214249"/>
              <a:gd name="connsiteX109" fmla="*/ 685800 w 1471507"/>
              <a:gd name="connsiteY109" fmla="*/ 1219200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581891 w 1471507"/>
              <a:gd name="connsiteY112" fmla="*/ 1221382 h 2214249"/>
              <a:gd name="connsiteX113" fmla="*/ 587829 w 1471507"/>
              <a:gd name="connsiteY113" fmla="*/ 1203569 h 2214249"/>
              <a:gd name="connsiteX114" fmla="*/ 593767 w 1471507"/>
              <a:gd name="connsiteY114" fmla="*/ 1167943 h 2214249"/>
              <a:gd name="connsiteX115" fmla="*/ 611580 w 1471507"/>
              <a:gd name="connsiteY115" fmla="*/ 1156068 h 2214249"/>
              <a:gd name="connsiteX116" fmla="*/ 659081 w 1471507"/>
              <a:gd name="connsiteY116" fmla="*/ 1162006 h 2214249"/>
              <a:gd name="connsiteX117" fmla="*/ 855024 w 1471507"/>
              <a:gd name="connsiteY117" fmla="*/ 1144193 h 2214249"/>
              <a:gd name="connsiteX118" fmla="*/ 860961 w 1471507"/>
              <a:gd name="connsiteY118" fmla="*/ 1126380 h 2214249"/>
              <a:gd name="connsiteX119" fmla="*/ 878774 w 1471507"/>
              <a:gd name="connsiteY119" fmla="*/ 1120442 h 2214249"/>
              <a:gd name="connsiteX120" fmla="*/ 838200 w 1471507"/>
              <a:gd name="connsiteY120" fmla="*/ 1066800 h 2214249"/>
              <a:gd name="connsiteX121" fmla="*/ 838200 w 1471507"/>
              <a:gd name="connsiteY121" fmla="*/ 1066800 h 2214249"/>
              <a:gd name="connsiteX122" fmla="*/ 838200 w 1471507"/>
              <a:gd name="connsiteY122" fmla="*/ 762000 h 2214249"/>
              <a:gd name="connsiteX123" fmla="*/ 1217221 w 1471507"/>
              <a:gd name="connsiteY123" fmla="*/ 728556 h 2214249"/>
              <a:gd name="connsiteX124" fmla="*/ 1448790 w 1471507"/>
              <a:gd name="connsiteY124" fmla="*/ 722619 h 2214249"/>
              <a:gd name="connsiteX125" fmla="*/ 1436915 w 1471507"/>
              <a:gd name="connsiteY125" fmla="*/ 651367 h 2214249"/>
              <a:gd name="connsiteX126" fmla="*/ 1442852 w 1471507"/>
              <a:gd name="connsiteY126" fmla="*/ 301045 h 2214249"/>
              <a:gd name="connsiteX127" fmla="*/ 1448790 w 1471507"/>
              <a:gd name="connsiteY127" fmla="*/ 253543 h 2214249"/>
              <a:gd name="connsiteX128" fmla="*/ 1436915 w 1471507"/>
              <a:gd name="connsiteY128" fmla="*/ 152603 h 2214249"/>
              <a:gd name="connsiteX129" fmla="*/ 1407226 w 1471507"/>
              <a:gd name="connsiteY129" fmla="*/ 105102 h 2214249"/>
              <a:gd name="connsiteX130" fmla="*/ 1347850 w 1471507"/>
              <a:gd name="connsiteY130" fmla="*/ 99164 h 2214249"/>
              <a:gd name="connsiteX131" fmla="*/ 1341912 w 1471507"/>
              <a:gd name="connsiteY131" fmla="*/ 81351 h 2214249"/>
              <a:gd name="connsiteX132" fmla="*/ 1324099 w 1471507"/>
              <a:gd name="connsiteY132" fmla="*/ 75414 h 2214249"/>
              <a:gd name="connsiteX133" fmla="*/ 1219200 w 1471507"/>
              <a:gd name="connsiteY133" fmla="*/ 0 h 2214249"/>
              <a:gd name="connsiteX134" fmla="*/ 1092530 w 1471507"/>
              <a:gd name="connsiteY134" fmla="*/ 39788 h 2214249"/>
              <a:gd name="connsiteX135" fmla="*/ 1086593 w 1471507"/>
              <a:gd name="connsiteY135" fmla="*/ 87289 h 2214249"/>
              <a:gd name="connsiteX136" fmla="*/ 807522 w 1471507"/>
              <a:gd name="connsiteY136" fmla="*/ 93227 h 2214249"/>
              <a:gd name="connsiteX137" fmla="*/ 765959 w 1471507"/>
              <a:gd name="connsiteY137" fmla="*/ 99164 h 2214249"/>
              <a:gd name="connsiteX138" fmla="*/ 742208 w 1471507"/>
              <a:gd name="connsiteY138" fmla="*/ 128853 h 2214249"/>
              <a:gd name="connsiteX139" fmla="*/ 748146 w 1471507"/>
              <a:gd name="connsiteY139" fmla="*/ 194167 h 2214249"/>
              <a:gd name="connsiteX140" fmla="*/ 771896 w 1471507"/>
              <a:gd name="connsiteY140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90600 w 1471507"/>
              <a:gd name="connsiteY107" fmla="*/ 1219200 h 2214249"/>
              <a:gd name="connsiteX108" fmla="*/ 838200 w 1471507"/>
              <a:gd name="connsiteY108" fmla="*/ 1219200 h 2214249"/>
              <a:gd name="connsiteX109" fmla="*/ 685800 w 1471507"/>
              <a:gd name="connsiteY109" fmla="*/ 1219200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581891 w 1471507"/>
              <a:gd name="connsiteY112" fmla="*/ 1221382 h 2214249"/>
              <a:gd name="connsiteX113" fmla="*/ 587829 w 1471507"/>
              <a:gd name="connsiteY113" fmla="*/ 1203569 h 2214249"/>
              <a:gd name="connsiteX114" fmla="*/ 593767 w 1471507"/>
              <a:gd name="connsiteY114" fmla="*/ 1167943 h 2214249"/>
              <a:gd name="connsiteX115" fmla="*/ 611580 w 1471507"/>
              <a:gd name="connsiteY115" fmla="*/ 1156068 h 2214249"/>
              <a:gd name="connsiteX116" fmla="*/ 659081 w 1471507"/>
              <a:gd name="connsiteY116" fmla="*/ 1162006 h 2214249"/>
              <a:gd name="connsiteX117" fmla="*/ 855024 w 1471507"/>
              <a:gd name="connsiteY117" fmla="*/ 1144193 h 2214249"/>
              <a:gd name="connsiteX118" fmla="*/ 860961 w 1471507"/>
              <a:gd name="connsiteY118" fmla="*/ 1126380 h 2214249"/>
              <a:gd name="connsiteX119" fmla="*/ 878774 w 1471507"/>
              <a:gd name="connsiteY119" fmla="*/ 1120442 h 2214249"/>
              <a:gd name="connsiteX120" fmla="*/ 838200 w 1471507"/>
              <a:gd name="connsiteY120" fmla="*/ 1066800 h 2214249"/>
              <a:gd name="connsiteX121" fmla="*/ 838200 w 1471507"/>
              <a:gd name="connsiteY121" fmla="*/ 1066800 h 2214249"/>
              <a:gd name="connsiteX122" fmla="*/ 838200 w 1471507"/>
              <a:gd name="connsiteY122" fmla="*/ 762000 h 2214249"/>
              <a:gd name="connsiteX123" fmla="*/ 1217221 w 1471507"/>
              <a:gd name="connsiteY123" fmla="*/ 728556 h 2214249"/>
              <a:gd name="connsiteX124" fmla="*/ 1448790 w 1471507"/>
              <a:gd name="connsiteY124" fmla="*/ 722619 h 2214249"/>
              <a:gd name="connsiteX125" fmla="*/ 1436915 w 1471507"/>
              <a:gd name="connsiteY125" fmla="*/ 651367 h 2214249"/>
              <a:gd name="connsiteX126" fmla="*/ 1442852 w 1471507"/>
              <a:gd name="connsiteY126" fmla="*/ 301045 h 2214249"/>
              <a:gd name="connsiteX127" fmla="*/ 1448790 w 1471507"/>
              <a:gd name="connsiteY127" fmla="*/ 253543 h 2214249"/>
              <a:gd name="connsiteX128" fmla="*/ 1436915 w 1471507"/>
              <a:gd name="connsiteY128" fmla="*/ 152603 h 2214249"/>
              <a:gd name="connsiteX129" fmla="*/ 1407226 w 1471507"/>
              <a:gd name="connsiteY129" fmla="*/ 105102 h 2214249"/>
              <a:gd name="connsiteX130" fmla="*/ 1347850 w 1471507"/>
              <a:gd name="connsiteY130" fmla="*/ 99164 h 2214249"/>
              <a:gd name="connsiteX131" fmla="*/ 1341912 w 1471507"/>
              <a:gd name="connsiteY131" fmla="*/ 81351 h 2214249"/>
              <a:gd name="connsiteX132" fmla="*/ 1324099 w 1471507"/>
              <a:gd name="connsiteY132" fmla="*/ 75414 h 2214249"/>
              <a:gd name="connsiteX133" fmla="*/ 1219200 w 1471507"/>
              <a:gd name="connsiteY133" fmla="*/ 0 h 2214249"/>
              <a:gd name="connsiteX134" fmla="*/ 1092530 w 1471507"/>
              <a:gd name="connsiteY134" fmla="*/ 39788 h 2214249"/>
              <a:gd name="connsiteX135" fmla="*/ 1086593 w 1471507"/>
              <a:gd name="connsiteY135" fmla="*/ 87289 h 2214249"/>
              <a:gd name="connsiteX136" fmla="*/ 807522 w 1471507"/>
              <a:gd name="connsiteY136" fmla="*/ 93227 h 2214249"/>
              <a:gd name="connsiteX137" fmla="*/ 765959 w 1471507"/>
              <a:gd name="connsiteY137" fmla="*/ 99164 h 2214249"/>
              <a:gd name="connsiteX138" fmla="*/ 742208 w 1471507"/>
              <a:gd name="connsiteY138" fmla="*/ 128853 h 2214249"/>
              <a:gd name="connsiteX139" fmla="*/ 748146 w 1471507"/>
              <a:gd name="connsiteY139" fmla="*/ 194167 h 2214249"/>
              <a:gd name="connsiteX140" fmla="*/ 771896 w 1471507"/>
              <a:gd name="connsiteY140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90600 w 1471507"/>
              <a:gd name="connsiteY107" fmla="*/ 1219200 h 2214249"/>
              <a:gd name="connsiteX108" fmla="*/ 838200 w 1471507"/>
              <a:gd name="connsiteY108" fmla="*/ 1219200 h 2214249"/>
              <a:gd name="connsiteX109" fmla="*/ 685800 w 1471507"/>
              <a:gd name="connsiteY109" fmla="*/ 1219200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581891 w 1471507"/>
              <a:gd name="connsiteY112" fmla="*/ 1221382 h 2214249"/>
              <a:gd name="connsiteX113" fmla="*/ 587829 w 1471507"/>
              <a:gd name="connsiteY113" fmla="*/ 1203569 h 2214249"/>
              <a:gd name="connsiteX114" fmla="*/ 593767 w 1471507"/>
              <a:gd name="connsiteY114" fmla="*/ 1167943 h 2214249"/>
              <a:gd name="connsiteX115" fmla="*/ 611580 w 1471507"/>
              <a:gd name="connsiteY115" fmla="*/ 1156068 h 2214249"/>
              <a:gd name="connsiteX116" fmla="*/ 659081 w 1471507"/>
              <a:gd name="connsiteY116" fmla="*/ 1162006 h 2214249"/>
              <a:gd name="connsiteX117" fmla="*/ 855024 w 1471507"/>
              <a:gd name="connsiteY117" fmla="*/ 1144193 h 2214249"/>
              <a:gd name="connsiteX118" fmla="*/ 860961 w 1471507"/>
              <a:gd name="connsiteY118" fmla="*/ 1126380 h 2214249"/>
              <a:gd name="connsiteX119" fmla="*/ 878774 w 1471507"/>
              <a:gd name="connsiteY119" fmla="*/ 1120442 h 2214249"/>
              <a:gd name="connsiteX120" fmla="*/ 838200 w 1471507"/>
              <a:gd name="connsiteY120" fmla="*/ 1066800 h 2214249"/>
              <a:gd name="connsiteX121" fmla="*/ 838200 w 1471507"/>
              <a:gd name="connsiteY121" fmla="*/ 1066800 h 2214249"/>
              <a:gd name="connsiteX122" fmla="*/ 838200 w 1471507"/>
              <a:gd name="connsiteY122" fmla="*/ 762000 h 2214249"/>
              <a:gd name="connsiteX123" fmla="*/ 1217221 w 1471507"/>
              <a:gd name="connsiteY123" fmla="*/ 728556 h 2214249"/>
              <a:gd name="connsiteX124" fmla="*/ 1448790 w 1471507"/>
              <a:gd name="connsiteY124" fmla="*/ 722619 h 2214249"/>
              <a:gd name="connsiteX125" fmla="*/ 1436915 w 1471507"/>
              <a:gd name="connsiteY125" fmla="*/ 651367 h 2214249"/>
              <a:gd name="connsiteX126" fmla="*/ 1442852 w 1471507"/>
              <a:gd name="connsiteY126" fmla="*/ 301045 h 2214249"/>
              <a:gd name="connsiteX127" fmla="*/ 1448790 w 1471507"/>
              <a:gd name="connsiteY127" fmla="*/ 253543 h 2214249"/>
              <a:gd name="connsiteX128" fmla="*/ 1436915 w 1471507"/>
              <a:gd name="connsiteY128" fmla="*/ 152603 h 2214249"/>
              <a:gd name="connsiteX129" fmla="*/ 1407226 w 1471507"/>
              <a:gd name="connsiteY129" fmla="*/ 105102 h 2214249"/>
              <a:gd name="connsiteX130" fmla="*/ 1347850 w 1471507"/>
              <a:gd name="connsiteY130" fmla="*/ 99164 h 2214249"/>
              <a:gd name="connsiteX131" fmla="*/ 1341912 w 1471507"/>
              <a:gd name="connsiteY131" fmla="*/ 81351 h 2214249"/>
              <a:gd name="connsiteX132" fmla="*/ 1324099 w 1471507"/>
              <a:gd name="connsiteY132" fmla="*/ 75414 h 2214249"/>
              <a:gd name="connsiteX133" fmla="*/ 1219200 w 1471507"/>
              <a:gd name="connsiteY133" fmla="*/ 0 h 2214249"/>
              <a:gd name="connsiteX134" fmla="*/ 1092530 w 1471507"/>
              <a:gd name="connsiteY134" fmla="*/ 39788 h 2214249"/>
              <a:gd name="connsiteX135" fmla="*/ 1086593 w 1471507"/>
              <a:gd name="connsiteY135" fmla="*/ 87289 h 2214249"/>
              <a:gd name="connsiteX136" fmla="*/ 807522 w 1471507"/>
              <a:gd name="connsiteY136" fmla="*/ 93227 h 2214249"/>
              <a:gd name="connsiteX137" fmla="*/ 765959 w 1471507"/>
              <a:gd name="connsiteY137" fmla="*/ 99164 h 2214249"/>
              <a:gd name="connsiteX138" fmla="*/ 742208 w 1471507"/>
              <a:gd name="connsiteY138" fmla="*/ 128853 h 2214249"/>
              <a:gd name="connsiteX139" fmla="*/ 748146 w 1471507"/>
              <a:gd name="connsiteY139" fmla="*/ 194167 h 2214249"/>
              <a:gd name="connsiteX140" fmla="*/ 771896 w 1471507"/>
              <a:gd name="connsiteY140" fmla="*/ 211980 h 2214249"/>
              <a:gd name="connsiteX0" fmla="*/ 771896 w 1471507"/>
              <a:gd name="connsiteY0" fmla="*/ 211980 h 2214249"/>
              <a:gd name="connsiteX1" fmla="*/ 730333 w 1471507"/>
              <a:gd name="connsiteY1" fmla="*/ 217918 h 2214249"/>
              <a:gd name="connsiteX2" fmla="*/ 718457 w 1471507"/>
              <a:gd name="connsiteY2" fmla="*/ 229793 h 2214249"/>
              <a:gd name="connsiteX3" fmla="*/ 700644 w 1471507"/>
              <a:gd name="connsiteY3" fmla="*/ 241668 h 2214249"/>
              <a:gd name="connsiteX4" fmla="*/ 665019 w 1471507"/>
              <a:gd name="connsiteY4" fmla="*/ 253543 h 2214249"/>
              <a:gd name="connsiteX5" fmla="*/ 629393 w 1471507"/>
              <a:gd name="connsiteY5" fmla="*/ 265419 h 2214249"/>
              <a:gd name="connsiteX6" fmla="*/ 611580 w 1471507"/>
              <a:gd name="connsiteY6" fmla="*/ 271356 h 2214249"/>
              <a:gd name="connsiteX7" fmla="*/ 570016 w 1471507"/>
              <a:gd name="connsiteY7" fmla="*/ 265419 h 2214249"/>
              <a:gd name="connsiteX8" fmla="*/ 558141 w 1471507"/>
              <a:gd name="connsiteY8" fmla="*/ 247606 h 2214249"/>
              <a:gd name="connsiteX9" fmla="*/ 522515 w 1471507"/>
              <a:gd name="connsiteY9" fmla="*/ 235730 h 2214249"/>
              <a:gd name="connsiteX10" fmla="*/ 504702 w 1471507"/>
              <a:gd name="connsiteY10" fmla="*/ 229793 h 2214249"/>
              <a:gd name="connsiteX11" fmla="*/ 427512 w 1471507"/>
              <a:gd name="connsiteY11" fmla="*/ 235730 h 2214249"/>
              <a:gd name="connsiteX12" fmla="*/ 409699 w 1471507"/>
              <a:gd name="connsiteY12" fmla="*/ 241668 h 2214249"/>
              <a:gd name="connsiteX13" fmla="*/ 403761 w 1471507"/>
              <a:gd name="connsiteY13" fmla="*/ 259481 h 2214249"/>
              <a:gd name="connsiteX14" fmla="*/ 308759 w 1471507"/>
              <a:gd name="connsiteY14" fmla="*/ 277294 h 2214249"/>
              <a:gd name="connsiteX15" fmla="*/ 296883 w 1471507"/>
              <a:gd name="connsiteY15" fmla="*/ 330733 h 2214249"/>
              <a:gd name="connsiteX16" fmla="*/ 290946 w 1471507"/>
              <a:gd name="connsiteY16" fmla="*/ 348546 h 2214249"/>
              <a:gd name="connsiteX17" fmla="*/ 249382 w 1471507"/>
              <a:gd name="connsiteY17" fmla="*/ 384172 h 2214249"/>
              <a:gd name="connsiteX18" fmla="*/ 237507 w 1471507"/>
              <a:gd name="connsiteY18" fmla="*/ 401985 h 2214249"/>
              <a:gd name="connsiteX19" fmla="*/ 231569 w 1471507"/>
              <a:gd name="connsiteY19" fmla="*/ 461362 h 2214249"/>
              <a:gd name="connsiteX20" fmla="*/ 225631 w 1471507"/>
              <a:gd name="connsiteY20" fmla="*/ 479175 h 2214249"/>
              <a:gd name="connsiteX21" fmla="*/ 207819 w 1471507"/>
              <a:gd name="connsiteY21" fmla="*/ 491050 h 2214249"/>
              <a:gd name="connsiteX22" fmla="*/ 166255 w 1471507"/>
              <a:gd name="connsiteY22" fmla="*/ 526676 h 2214249"/>
              <a:gd name="connsiteX23" fmla="*/ 136567 w 1471507"/>
              <a:gd name="connsiteY23" fmla="*/ 532614 h 2214249"/>
              <a:gd name="connsiteX24" fmla="*/ 118754 w 1471507"/>
              <a:gd name="connsiteY24" fmla="*/ 538551 h 2214249"/>
              <a:gd name="connsiteX25" fmla="*/ 118754 w 1471507"/>
              <a:gd name="connsiteY25" fmla="*/ 591990 h 2214249"/>
              <a:gd name="connsiteX26" fmla="*/ 130629 w 1471507"/>
              <a:gd name="connsiteY26" fmla="*/ 603866 h 2214249"/>
              <a:gd name="connsiteX27" fmla="*/ 124691 w 1471507"/>
              <a:gd name="connsiteY27" fmla="*/ 675118 h 2214249"/>
              <a:gd name="connsiteX28" fmla="*/ 112816 w 1471507"/>
              <a:gd name="connsiteY28" fmla="*/ 692930 h 2214249"/>
              <a:gd name="connsiteX29" fmla="*/ 124691 w 1471507"/>
              <a:gd name="connsiteY29" fmla="*/ 704806 h 2214249"/>
              <a:gd name="connsiteX30" fmla="*/ 142504 w 1471507"/>
              <a:gd name="connsiteY30" fmla="*/ 817621 h 2214249"/>
              <a:gd name="connsiteX31" fmla="*/ 154380 w 1471507"/>
              <a:gd name="connsiteY31" fmla="*/ 829497 h 2214249"/>
              <a:gd name="connsiteX32" fmla="*/ 166255 w 1471507"/>
              <a:gd name="connsiteY32" fmla="*/ 1185756 h 2214249"/>
              <a:gd name="connsiteX33" fmla="*/ 184068 w 1471507"/>
              <a:gd name="connsiteY33" fmla="*/ 1221382 h 2214249"/>
              <a:gd name="connsiteX34" fmla="*/ 195943 w 1471507"/>
              <a:gd name="connsiteY34" fmla="*/ 1257008 h 2214249"/>
              <a:gd name="connsiteX35" fmla="*/ 201881 w 1471507"/>
              <a:gd name="connsiteY35" fmla="*/ 1274821 h 2214249"/>
              <a:gd name="connsiteX36" fmla="*/ 207819 w 1471507"/>
              <a:gd name="connsiteY36" fmla="*/ 1292634 h 2214249"/>
              <a:gd name="connsiteX37" fmla="*/ 213756 w 1471507"/>
              <a:gd name="connsiteY37" fmla="*/ 1310447 h 2214249"/>
              <a:gd name="connsiteX38" fmla="*/ 207819 w 1471507"/>
              <a:gd name="connsiteY38" fmla="*/ 1328260 h 2214249"/>
              <a:gd name="connsiteX39" fmla="*/ 190006 w 1471507"/>
              <a:gd name="connsiteY39" fmla="*/ 1334198 h 2214249"/>
              <a:gd name="connsiteX40" fmla="*/ 77190 w 1471507"/>
              <a:gd name="connsiteY40" fmla="*/ 1352011 h 2214249"/>
              <a:gd name="connsiteX41" fmla="*/ 53439 w 1471507"/>
              <a:gd name="connsiteY41" fmla="*/ 1405450 h 2214249"/>
              <a:gd name="connsiteX42" fmla="*/ 35626 w 1471507"/>
              <a:gd name="connsiteY42" fmla="*/ 1411388 h 2214249"/>
              <a:gd name="connsiteX43" fmla="*/ 0 w 1471507"/>
              <a:gd name="connsiteY43" fmla="*/ 1417325 h 2214249"/>
              <a:gd name="connsiteX44" fmla="*/ 5938 w 1471507"/>
              <a:gd name="connsiteY44" fmla="*/ 1476702 h 2214249"/>
              <a:gd name="connsiteX45" fmla="*/ 17813 w 1471507"/>
              <a:gd name="connsiteY45" fmla="*/ 1494515 h 2214249"/>
              <a:gd name="connsiteX46" fmla="*/ 23751 w 1471507"/>
              <a:gd name="connsiteY46" fmla="*/ 1536079 h 2214249"/>
              <a:gd name="connsiteX47" fmla="*/ 29689 w 1471507"/>
              <a:gd name="connsiteY47" fmla="*/ 1553892 h 2214249"/>
              <a:gd name="connsiteX48" fmla="*/ 47502 w 1471507"/>
              <a:gd name="connsiteY48" fmla="*/ 1613268 h 2214249"/>
              <a:gd name="connsiteX49" fmla="*/ 53439 w 1471507"/>
              <a:gd name="connsiteY49" fmla="*/ 1631081 h 2214249"/>
              <a:gd name="connsiteX50" fmla="*/ 77190 w 1471507"/>
              <a:gd name="connsiteY50" fmla="*/ 1654832 h 2214249"/>
              <a:gd name="connsiteX51" fmla="*/ 89065 w 1471507"/>
              <a:gd name="connsiteY51" fmla="*/ 1702333 h 2214249"/>
              <a:gd name="connsiteX52" fmla="*/ 95003 w 1471507"/>
              <a:gd name="connsiteY52" fmla="*/ 1720146 h 2214249"/>
              <a:gd name="connsiteX53" fmla="*/ 83128 w 1471507"/>
              <a:gd name="connsiteY53" fmla="*/ 1797336 h 2214249"/>
              <a:gd name="connsiteX54" fmla="*/ 71252 w 1471507"/>
              <a:gd name="connsiteY54" fmla="*/ 1809211 h 2214249"/>
              <a:gd name="connsiteX55" fmla="*/ 59377 w 1471507"/>
              <a:gd name="connsiteY55" fmla="*/ 1844837 h 2214249"/>
              <a:gd name="connsiteX56" fmla="*/ 53439 w 1471507"/>
              <a:gd name="connsiteY56" fmla="*/ 1862650 h 2214249"/>
              <a:gd name="connsiteX57" fmla="*/ 47502 w 1471507"/>
              <a:gd name="connsiteY57" fmla="*/ 2034842 h 2214249"/>
              <a:gd name="connsiteX58" fmla="*/ 41564 w 1471507"/>
              <a:gd name="connsiteY58" fmla="*/ 2052655 h 2214249"/>
              <a:gd name="connsiteX59" fmla="*/ 23751 w 1471507"/>
              <a:gd name="connsiteY59" fmla="*/ 2064530 h 2214249"/>
              <a:gd name="connsiteX60" fmla="*/ 29689 w 1471507"/>
              <a:gd name="connsiteY60" fmla="*/ 2201097 h 2214249"/>
              <a:gd name="connsiteX61" fmla="*/ 71252 w 1471507"/>
              <a:gd name="connsiteY61" fmla="*/ 2195159 h 2214249"/>
              <a:gd name="connsiteX62" fmla="*/ 77190 w 1471507"/>
              <a:gd name="connsiteY62" fmla="*/ 2141720 h 2214249"/>
              <a:gd name="connsiteX63" fmla="*/ 89065 w 1471507"/>
              <a:gd name="connsiteY63" fmla="*/ 2123907 h 2214249"/>
              <a:gd name="connsiteX64" fmla="*/ 112816 w 1471507"/>
              <a:gd name="connsiteY64" fmla="*/ 2100156 h 2214249"/>
              <a:gd name="connsiteX65" fmla="*/ 118754 w 1471507"/>
              <a:gd name="connsiteY65" fmla="*/ 2082343 h 2214249"/>
              <a:gd name="connsiteX66" fmla="*/ 136567 w 1471507"/>
              <a:gd name="connsiteY66" fmla="*/ 2076406 h 2214249"/>
              <a:gd name="connsiteX67" fmla="*/ 172193 w 1471507"/>
              <a:gd name="connsiteY67" fmla="*/ 2070468 h 2214249"/>
              <a:gd name="connsiteX68" fmla="*/ 207819 w 1471507"/>
              <a:gd name="connsiteY68" fmla="*/ 2076406 h 2214249"/>
              <a:gd name="connsiteX69" fmla="*/ 290946 w 1471507"/>
              <a:gd name="connsiteY69" fmla="*/ 2082343 h 2214249"/>
              <a:gd name="connsiteX70" fmla="*/ 314696 w 1471507"/>
              <a:gd name="connsiteY70" fmla="*/ 2112032 h 2214249"/>
              <a:gd name="connsiteX71" fmla="*/ 362198 w 1471507"/>
              <a:gd name="connsiteY71" fmla="*/ 2159533 h 2214249"/>
              <a:gd name="connsiteX72" fmla="*/ 368135 w 1471507"/>
              <a:gd name="connsiteY72" fmla="*/ 2177346 h 2214249"/>
              <a:gd name="connsiteX73" fmla="*/ 380011 w 1471507"/>
              <a:gd name="connsiteY73" fmla="*/ 2189221 h 2214249"/>
              <a:gd name="connsiteX74" fmla="*/ 409699 w 1471507"/>
              <a:gd name="connsiteY74" fmla="*/ 2183284 h 2214249"/>
              <a:gd name="connsiteX75" fmla="*/ 415637 w 1471507"/>
              <a:gd name="connsiteY75" fmla="*/ 2088281 h 2214249"/>
              <a:gd name="connsiteX76" fmla="*/ 421574 w 1471507"/>
              <a:gd name="connsiteY76" fmla="*/ 2028905 h 2214249"/>
              <a:gd name="connsiteX77" fmla="*/ 427512 w 1471507"/>
              <a:gd name="connsiteY77" fmla="*/ 2011092 h 2214249"/>
              <a:gd name="connsiteX78" fmla="*/ 451263 w 1471507"/>
              <a:gd name="connsiteY78" fmla="*/ 1987341 h 2214249"/>
              <a:gd name="connsiteX79" fmla="*/ 469076 w 1471507"/>
              <a:gd name="connsiteY79" fmla="*/ 1892338 h 2214249"/>
              <a:gd name="connsiteX80" fmla="*/ 480951 w 1471507"/>
              <a:gd name="connsiteY80" fmla="*/ 1856712 h 2214249"/>
              <a:gd name="connsiteX81" fmla="*/ 504702 w 1471507"/>
              <a:gd name="connsiteY81" fmla="*/ 1809211 h 2214249"/>
              <a:gd name="connsiteX82" fmla="*/ 516577 w 1471507"/>
              <a:gd name="connsiteY82" fmla="*/ 1791398 h 2214249"/>
              <a:gd name="connsiteX83" fmla="*/ 534390 w 1471507"/>
              <a:gd name="connsiteY83" fmla="*/ 1779523 h 2214249"/>
              <a:gd name="connsiteX84" fmla="*/ 546265 w 1471507"/>
              <a:gd name="connsiteY84" fmla="*/ 1767647 h 2214249"/>
              <a:gd name="connsiteX85" fmla="*/ 552203 w 1471507"/>
              <a:gd name="connsiteY85" fmla="*/ 1678582 h 2214249"/>
              <a:gd name="connsiteX86" fmla="*/ 564078 w 1471507"/>
              <a:gd name="connsiteY86" fmla="*/ 1642956 h 2214249"/>
              <a:gd name="connsiteX87" fmla="*/ 593767 w 1471507"/>
              <a:gd name="connsiteY87" fmla="*/ 1613268 h 2214249"/>
              <a:gd name="connsiteX88" fmla="*/ 629393 w 1471507"/>
              <a:gd name="connsiteY88" fmla="*/ 1601393 h 2214249"/>
              <a:gd name="connsiteX89" fmla="*/ 641268 w 1471507"/>
              <a:gd name="connsiteY89" fmla="*/ 1565767 h 2214249"/>
              <a:gd name="connsiteX90" fmla="*/ 647206 w 1471507"/>
              <a:gd name="connsiteY90" fmla="*/ 1476702 h 2214249"/>
              <a:gd name="connsiteX91" fmla="*/ 653143 w 1471507"/>
              <a:gd name="connsiteY91" fmla="*/ 1452951 h 2214249"/>
              <a:gd name="connsiteX92" fmla="*/ 665019 w 1471507"/>
              <a:gd name="connsiteY92" fmla="*/ 1441076 h 2214249"/>
              <a:gd name="connsiteX93" fmla="*/ 676894 w 1471507"/>
              <a:gd name="connsiteY93" fmla="*/ 1423263 h 2214249"/>
              <a:gd name="connsiteX94" fmla="*/ 694707 w 1471507"/>
              <a:gd name="connsiteY94" fmla="*/ 1417325 h 2214249"/>
              <a:gd name="connsiteX95" fmla="*/ 700644 w 1471507"/>
              <a:gd name="connsiteY95" fmla="*/ 1399512 h 2214249"/>
              <a:gd name="connsiteX96" fmla="*/ 730333 w 1471507"/>
              <a:gd name="connsiteY96" fmla="*/ 1375762 h 2214249"/>
              <a:gd name="connsiteX97" fmla="*/ 742208 w 1471507"/>
              <a:gd name="connsiteY97" fmla="*/ 1363886 h 2214249"/>
              <a:gd name="connsiteX98" fmla="*/ 754083 w 1471507"/>
              <a:gd name="connsiteY98" fmla="*/ 1346073 h 2214249"/>
              <a:gd name="connsiteX99" fmla="*/ 771896 w 1471507"/>
              <a:gd name="connsiteY99" fmla="*/ 1340136 h 2214249"/>
              <a:gd name="connsiteX100" fmla="*/ 807522 w 1471507"/>
              <a:gd name="connsiteY100" fmla="*/ 1346073 h 2214249"/>
              <a:gd name="connsiteX101" fmla="*/ 831273 w 1471507"/>
              <a:gd name="connsiteY101" fmla="*/ 1352011 h 2214249"/>
              <a:gd name="connsiteX102" fmla="*/ 855024 w 1471507"/>
              <a:gd name="connsiteY102" fmla="*/ 1435138 h 2214249"/>
              <a:gd name="connsiteX103" fmla="*/ 914400 w 1471507"/>
              <a:gd name="connsiteY103" fmla="*/ 1429201 h 2214249"/>
              <a:gd name="connsiteX104" fmla="*/ 920338 w 1471507"/>
              <a:gd name="connsiteY104" fmla="*/ 1405450 h 2214249"/>
              <a:gd name="connsiteX105" fmla="*/ 944089 w 1471507"/>
              <a:gd name="connsiteY105" fmla="*/ 1375762 h 2214249"/>
              <a:gd name="connsiteX106" fmla="*/ 950026 w 1471507"/>
              <a:gd name="connsiteY106" fmla="*/ 1357949 h 2214249"/>
              <a:gd name="connsiteX107" fmla="*/ 990600 w 1471507"/>
              <a:gd name="connsiteY107" fmla="*/ 1219200 h 2214249"/>
              <a:gd name="connsiteX108" fmla="*/ 838200 w 1471507"/>
              <a:gd name="connsiteY108" fmla="*/ 1219200 h 2214249"/>
              <a:gd name="connsiteX109" fmla="*/ 685800 w 1471507"/>
              <a:gd name="connsiteY109" fmla="*/ 1219200 h 2214249"/>
              <a:gd name="connsiteX110" fmla="*/ 647206 w 1471507"/>
              <a:gd name="connsiteY110" fmla="*/ 1251071 h 2214249"/>
              <a:gd name="connsiteX111" fmla="*/ 629393 w 1471507"/>
              <a:gd name="connsiteY111" fmla="*/ 1245133 h 2214249"/>
              <a:gd name="connsiteX112" fmla="*/ 581891 w 1471507"/>
              <a:gd name="connsiteY112" fmla="*/ 1221382 h 2214249"/>
              <a:gd name="connsiteX113" fmla="*/ 587829 w 1471507"/>
              <a:gd name="connsiteY113" fmla="*/ 1203569 h 2214249"/>
              <a:gd name="connsiteX114" fmla="*/ 593767 w 1471507"/>
              <a:gd name="connsiteY114" fmla="*/ 1167943 h 2214249"/>
              <a:gd name="connsiteX115" fmla="*/ 611580 w 1471507"/>
              <a:gd name="connsiteY115" fmla="*/ 1156068 h 2214249"/>
              <a:gd name="connsiteX116" fmla="*/ 659081 w 1471507"/>
              <a:gd name="connsiteY116" fmla="*/ 1162006 h 2214249"/>
              <a:gd name="connsiteX117" fmla="*/ 855024 w 1471507"/>
              <a:gd name="connsiteY117" fmla="*/ 1144193 h 2214249"/>
              <a:gd name="connsiteX118" fmla="*/ 860961 w 1471507"/>
              <a:gd name="connsiteY118" fmla="*/ 1126380 h 2214249"/>
              <a:gd name="connsiteX119" fmla="*/ 878774 w 1471507"/>
              <a:gd name="connsiteY119" fmla="*/ 1120442 h 2214249"/>
              <a:gd name="connsiteX120" fmla="*/ 838200 w 1471507"/>
              <a:gd name="connsiteY120" fmla="*/ 1066800 h 2214249"/>
              <a:gd name="connsiteX121" fmla="*/ 838200 w 1471507"/>
              <a:gd name="connsiteY121" fmla="*/ 1066800 h 2214249"/>
              <a:gd name="connsiteX122" fmla="*/ 838200 w 1471507"/>
              <a:gd name="connsiteY122" fmla="*/ 762000 h 2214249"/>
              <a:gd name="connsiteX123" fmla="*/ 1217221 w 1471507"/>
              <a:gd name="connsiteY123" fmla="*/ 728556 h 2214249"/>
              <a:gd name="connsiteX124" fmla="*/ 1448790 w 1471507"/>
              <a:gd name="connsiteY124" fmla="*/ 722619 h 2214249"/>
              <a:gd name="connsiteX125" fmla="*/ 1447800 w 1471507"/>
              <a:gd name="connsiteY125" fmla="*/ 685800 h 2214249"/>
              <a:gd name="connsiteX126" fmla="*/ 1442852 w 1471507"/>
              <a:gd name="connsiteY126" fmla="*/ 301045 h 2214249"/>
              <a:gd name="connsiteX127" fmla="*/ 1448790 w 1471507"/>
              <a:gd name="connsiteY127" fmla="*/ 253543 h 2214249"/>
              <a:gd name="connsiteX128" fmla="*/ 1436915 w 1471507"/>
              <a:gd name="connsiteY128" fmla="*/ 152603 h 2214249"/>
              <a:gd name="connsiteX129" fmla="*/ 1407226 w 1471507"/>
              <a:gd name="connsiteY129" fmla="*/ 105102 h 2214249"/>
              <a:gd name="connsiteX130" fmla="*/ 1347850 w 1471507"/>
              <a:gd name="connsiteY130" fmla="*/ 99164 h 2214249"/>
              <a:gd name="connsiteX131" fmla="*/ 1341912 w 1471507"/>
              <a:gd name="connsiteY131" fmla="*/ 81351 h 2214249"/>
              <a:gd name="connsiteX132" fmla="*/ 1324099 w 1471507"/>
              <a:gd name="connsiteY132" fmla="*/ 75414 h 2214249"/>
              <a:gd name="connsiteX133" fmla="*/ 1219200 w 1471507"/>
              <a:gd name="connsiteY133" fmla="*/ 0 h 2214249"/>
              <a:gd name="connsiteX134" fmla="*/ 1092530 w 1471507"/>
              <a:gd name="connsiteY134" fmla="*/ 39788 h 2214249"/>
              <a:gd name="connsiteX135" fmla="*/ 1086593 w 1471507"/>
              <a:gd name="connsiteY135" fmla="*/ 87289 h 2214249"/>
              <a:gd name="connsiteX136" fmla="*/ 807522 w 1471507"/>
              <a:gd name="connsiteY136" fmla="*/ 93227 h 2214249"/>
              <a:gd name="connsiteX137" fmla="*/ 765959 w 1471507"/>
              <a:gd name="connsiteY137" fmla="*/ 99164 h 2214249"/>
              <a:gd name="connsiteX138" fmla="*/ 742208 w 1471507"/>
              <a:gd name="connsiteY138" fmla="*/ 128853 h 2214249"/>
              <a:gd name="connsiteX139" fmla="*/ 748146 w 1471507"/>
              <a:gd name="connsiteY139" fmla="*/ 194167 h 2214249"/>
              <a:gd name="connsiteX140" fmla="*/ 771896 w 147150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30629 w 1470517"/>
              <a:gd name="connsiteY26" fmla="*/ 603866 h 2214249"/>
              <a:gd name="connsiteX27" fmla="*/ 124691 w 1470517"/>
              <a:gd name="connsiteY27" fmla="*/ 675118 h 2214249"/>
              <a:gd name="connsiteX28" fmla="*/ 112816 w 1470517"/>
              <a:gd name="connsiteY28" fmla="*/ 692930 h 2214249"/>
              <a:gd name="connsiteX29" fmla="*/ 124691 w 1470517"/>
              <a:gd name="connsiteY29" fmla="*/ 704806 h 2214249"/>
              <a:gd name="connsiteX30" fmla="*/ 142504 w 1470517"/>
              <a:gd name="connsiteY30" fmla="*/ 817621 h 2214249"/>
              <a:gd name="connsiteX31" fmla="*/ 154380 w 1470517"/>
              <a:gd name="connsiteY31" fmla="*/ 829497 h 2214249"/>
              <a:gd name="connsiteX32" fmla="*/ 166255 w 1470517"/>
              <a:gd name="connsiteY32" fmla="*/ 1185756 h 2214249"/>
              <a:gd name="connsiteX33" fmla="*/ 184068 w 1470517"/>
              <a:gd name="connsiteY33" fmla="*/ 1221382 h 2214249"/>
              <a:gd name="connsiteX34" fmla="*/ 195943 w 1470517"/>
              <a:gd name="connsiteY34" fmla="*/ 1257008 h 2214249"/>
              <a:gd name="connsiteX35" fmla="*/ 201881 w 1470517"/>
              <a:gd name="connsiteY35" fmla="*/ 1274821 h 2214249"/>
              <a:gd name="connsiteX36" fmla="*/ 207819 w 1470517"/>
              <a:gd name="connsiteY36" fmla="*/ 1292634 h 2214249"/>
              <a:gd name="connsiteX37" fmla="*/ 213756 w 1470517"/>
              <a:gd name="connsiteY37" fmla="*/ 1310447 h 2214249"/>
              <a:gd name="connsiteX38" fmla="*/ 207819 w 1470517"/>
              <a:gd name="connsiteY38" fmla="*/ 1328260 h 2214249"/>
              <a:gd name="connsiteX39" fmla="*/ 190006 w 1470517"/>
              <a:gd name="connsiteY39" fmla="*/ 1334198 h 2214249"/>
              <a:gd name="connsiteX40" fmla="*/ 77190 w 1470517"/>
              <a:gd name="connsiteY40" fmla="*/ 1352011 h 2214249"/>
              <a:gd name="connsiteX41" fmla="*/ 53439 w 1470517"/>
              <a:gd name="connsiteY41" fmla="*/ 1405450 h 2214249"/>
              <a:gd name="connsiteX42" fmla="*/ 35626 w 1470517"/>
              <a:gd name="connsiteY42" fmla="*/ 1411388 h 2214249"/>
              <a:gd name="connsiteX43" fmla="*/ 0 w 1470517"/>
              <a:gd name="connsiteY43" fmla="*/ 1417325 h 2214249"/>
              <a:gd name="connsiteX44" fmla="*/ 5938 w 1470517"/>
              <a:gd name="connsiteY44" fmla="*/ 1476702 h 2214249"/>
              <a:gd name="connsiteX45" fmla="*/ 17813 w 1470517"/>
              <a:gd name="connsiteY45" fmla="*/ 1494515 h 2214249"/>
              <a:gd name="connsiteX46" fmla="*/ 23751 w 1470517"/>
              <a:gd name="connsiteY46" fmla="*/ 1536079 h 2214249"/>
              <a:gd name="connsiteX47" fmla="*/ 29689 w 1470517"/>
              <a:gd name="connsiteY47" fmla="*/ 1553892 h 2214249"/>
              <a:gd name="connsiteX48" fmla="*/ 47502 w 1470517"/>
              <a:gd name="connsiteY48" fmla="*/ 1613268 h 2214249"/>
              <a:gd name="connsiteX49" fmla="*/ 53439 w 1470517"/>
              <a:gd name="connsiteY49" fmla="*/ 1631081 h 2214249"/>
              <a:gd name="connsiteX50" fmla="*/ 77190 w 1470517"/>
              <a:gd name="connsiteY50" fmla="*/ 1654832 h 2214249"/>
              <a:gd name="connsiteX51" fmla="*/ 89065 w 1470517"/>
              <a:gd name="connsiteY51" fmla="*/ 1702333 h 2214249"/>
              <a:gd name="connsiteX52" fmla="*/ 95003 w 1470517"/>
              <a:gd name="connsiteY52" fmla="*/ 1720146 h 2214249"/>
              <a:gd name="connsiteX53" fmla="*/ 83128 w 1470517"/>
              <a:gd name="connsiteY53" fmla="*/ 1797336 h 2214249"/>
              <a:gd name="connsiteX54" fmla="*/ 71252 w 1470517"/>
              <a:gd name="connsiteY54" fmla="*/ 1809211 h 2214249"/>
              <a:gd name="connsiteX55" fmla="*/ 59377 w 1470517"/>
              <a:gd name="connsiteY55" fmla="*/ 1844837 h 2214249"/>
              <a:gd name="connsiteX56" fmla="*/ 53439 w 1470517"/>
              <a:gd name="connsiteY56" fmla="*/ 1862650 h 2214249"/>
              <a:gd name="connsiteX57" fmla="*/ 47502 w 1470517"/>
              <a:gd name="connsiteY57" fmla="*/ 2034842 h 2214249"/>
              <a:gd name="connsiteX58" fmla="*/ 41564 w 1470517"/>
              <a:gd name="connsiteY58" fmla="*/ 2052655 h 2214249"/>
              <a:gd name="connsiteX59" fmla="*/ 23751 w 1470517"/>
              <a:gd name="connsiteY59" fmla="*/ 2064530 h 2214249"/>
              <a:gd name="connsiteX60" fmla="*/ 29689 w 1470517"/>
              <a:gd name="connsiteY60" fmla="*/ 2201097 h 2214249"/>
              <a:gd name="connsiteX61" fmla="*/ 71252 w 1470517"/>
              <a:gd name="connsiteY61" fmla="*/ 2195159 h 2214249"/>
              <a:gd name="connsiteX62" fmla="*/ 77190 w 1470517"/>
              <a:gd name="connsiteY62" fmla="*/ 2141720 h 2214249"/>
              <a:gd name="connsiteX63" fmla="*/ 89065 w 1470517"/>
              <a:gd name="connsiteY63" fmla="*/ 2123907 h 2214249"/>
              <a:gd name="connsiteX64" fmla="*/ 112816 w 1470517"/>
              <a:gd name="connsiteY64" fmla="*/ 2100156 h 2214249"/>
              <a:gd name="connsiteX65" fmla="*/ 118754 w 1470517"/>
              <a:gd name="connsiteY65" fmla="*/ 2082343 h 2214249"/>
              <a:gd name="connsiteX66" fmla="*/ 136567 w 1470517"/>
              <a:gd name="connsiteY66" fmla="*/ 2076406 h 2214249"/>
              <a:gd name="connsiteX67" fmla="*/ 172193 w 1470517"/>
              <a:gd name="connsiteY67" fmla="*/ 2070468 h 2214249"/>
              <a:gd name="connsiteX68" fmla="*/ 207819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27512 w 1470517"/>
              <a:gd name="connsiteY77" fmla="*/ 2011092 h 2214249"/>
              <a:gd name="connsiteX78" fmla="*/ 451263 w 1470517"/>
              <a:gd name="connsiteY78" fmla="*/ 1987341 h 2214249"/>
              <a:gd name="connsiteX79" fmla="*/ 469076 w 1470517"/>
              <a:gd name="connsiteY79" fmla="*/ 1892338 h 2214249"/>
              <a:gd name="connsiteX80" fmla="*/ 480951 w 1470517"/>
              <a:gd name="connsiteY80" fmla="*/ 1856712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552203 w 1470517"/>
              <a:gd name="connsiteY85" fmla="*/ 1678582 h 2214249"/>
              <a:gd name="connsiteX86" fmla="*/ 564078 w 1470517"/>
              <a:gd name="connsiteY86" fmla="*/ 1642956 h 2214249"/>
              <a:gd name="connsiteX87" fmla="*/ 593767 w 1470517"/>
              <a:gd name="connsiteY87" fmla="*/ 1613268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47206 w 1470517"/>
              <a:gd name="connsiteY90" fmla="*/ 1476702 h 2214249"/>
              <a:gd name="connsiteX91" fmla="*/ 653143 w 1470517"/>
              <a:gd name="connsiteY91" fmla="*/ 1452951 h 2214249"/>
              <a:gd name="connsiteX92" fmla="*/ 665019 w 1470517"/>
              <a:gd name="connsiteY92" fmla="*/ 1441076 h 2214249"/>
              <a:gd name="connsiteX93" fmla="*/ 676894 w 1470517"/>
              <a:gd name="connsiteY93" fmla="*/ 1423263 h 2214249"/>
              <a:gd name="connsiteX94" fmla="*/ 694707 w 1470517"/>
              <a:gd name="connsiteY94" fmla="*/ 1417325 h 2214249"/>
              <a:gd name="connsiteX95" fmla="*/ 700644 w 1470517"/>
              <a:gd name="connsiteY95" fmla="*/ 1399512 h 2214249"/>
              <a:gd name="connsiteX96" fmla="*/ 730333 w 1470517"/>
              <a:gd name="connsiteY96" fmla="*/ 1375762 h 2214249"/>
              <a:gd name="connsiteX97" fmla="*/ 742208 w 1470517"/>
              <a:gd name="connsiteY97" fmla="*/ 1363886 h 2214249"/>
              <a:gd name="connsiteX98" fmla="*/ 754083 w 1470517"/>
              <a:gd name="connsiteY98" fmla="*/ 1346073 h 2214249"/>
              <a:gd name="connsiteX99" fmla="*/ 771896 w 1470517"/>
              <a:gd name="connsiteY99" fmla="*/ 1340136 h 2214249"/>
              <a:gd name="connsiteX100" fmla="*/ 807522 w 1470517"/>
              <a:gd name="connsiteY100" fmla="*/ 1346073 h 2214249"/>
              <a:gd name="connsiteX101" fmla="*/ 831273 w 1470517"/>
              <a:gd name="connsiteY101" fmla="*/ 1352011 h 2214249"/>
              <a:gd name="connsiteX102" fmla="*/ 855024 w 1470517"/>
              <a:gd name="connsiteY102" fmla="*/ 1435138 h 2214249"/>
              <a:gd name="connsiteX103" fmla="*/ 914400 w 1470517"/>
              <a:gd name="connsiteY103" fmla="*/ 1429201 h 2214249"/>
              <a:gd name="connsiteX104" fmla="*/ 920338 w 1470517"/>
              <a:gd name="connsiteY104" fmla="*/ 1405450 h 2214249"/>
              <a:gd name="connsiteX105" fmla="*/ 944089 w 1470517"/>
              <a:gd name="connsiteY105" fmla="*/ 1375762 h 2214249"/>
              <a:gd name="connsiteX106" fmla="*/ 950026 w 1470517"/>
              <a:gd name="connsiteY106" fmla="*/ 1357949 h 2214249"/>
              <a:gd name="connsiteX107" fmla="*/ 990600 w 1470517"/>
              <a:gd name="connsiteY107" fmla="*/ 1219200 h 2214249"/>
              <a:gd name="connsiteX108" fmla="*/ 838200 w 1470517"/>
              <a:gd name="connsiteY108" fmla="*/ 12192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30629 w 1470517"/>
              <a:gd name="connsiteY26" fmla="*/ 603866 h 2214249"/>
              <a:gd name="connsiteX27" fmla="*/ 124691 w 1470517"/>
              <a:gd name="connsiteY27" fmla="*/ 675118 h 2214249"/>
              <a:gd name="connsiteX28" fmla="*/ 112816 w 1470517"/>
              <a:gd name="connsiteY28" fmla="*/ 692930 h 2214249"/>
              <a:gd name="connsiteX29" fmla="*/ 124691 w 1470517"/>
              <a:gd name="connsiteY29" fmla="*/ 704806 h 2214249"/>
              <a:gd name="connsiteX30" fmla="*/ 142504 w 1470517"/>
              <a:gd name="connsiteY30" fmla="*/ 817621 h 2214249"/>
              <a:gd name="connsiteX31" fmla="*/ 154380 w 1470517"/>
              <a:gd name="connsiteY31" fmla="*/ 829497 h 2214249"/>
              <a:gd name="connsiteX32" fmla="*/ 166255 w 1470517"/>
              <a:gd name="connsiteY32" fmla="*/ 1185756 h 2214249"/>
              <a:gd name="connsiteX33" fmla="*/ 184068 w 1470517"/>
              <a:gd name="connsiteY33" fmla="*/ 1221382 h 2214249"/>
              <a:gd name="connsiteX34" fmla="*/ 195943 w 1470517"/>
              <a:gd name="connsiteY34" fmla="*/ 1257008 h 2214249"/>
              <a:gd name="connsiteX35" fmla="*/ 201881 w 1470517"/>
              <a:gd name="connsiteY35" fmla="*/ 1274821 h 2214249"/>
              <a:gd name="connsiteX36" fmla="*/ 207819 w 1470517"/>
              <a:gd name="connsiteY36" fmla="*/ 1292634 h 2214249"/>
              <a:gd name="connsiteX37" fmla="*/ 213756 w 1470517"/>
              <a:gd name="connsiteY37" fmla="*/ 1310447 h 2214249"/>
              <a:gd name="connsiteX38" fmla="*/ 207819 w 1470517"/>
              <a:gd name="connsiteY38" fmla="*/ 1328260 h 2214249"/>
              <a:gd name="connsiteX39" fmla="*/ 190006 w 1470517"/>
              <a:gd name="connsiteY39" fmla="*/ 1334198 h 2214249"/>
              <a:gd name="connsiteX40" fmla="*/ 77190 w 1470517"/>
              <a:gd name="connsiteY40" fmla="*/ 1352011 h 2214249"/>
              <a:gd name="connsiteX41" fmla="*/ 53439 w 1470517"/>
              <a:gd name="connsiteY41" fmla="*/ 1405450 h 2214249"/>
              <a:gd name="connsiteX42" fmla="*/ 35626 w 1470517"/>
              <a:gd name="connsiteY42" fmla="*/ 1411388 h 2214249"/>
              <a:gd name="connsiteX43" fmla="*/ 0 w 1470517"/>
              <a:gd name="connsiteY43" fmla="*/ 1417325 h 2214249"/>
              <a:gd name="connsiteX44" fmla="*/ 5938 w 1470517"/>
              <a:gd name="connsiteY44" fmla="*/ 1476702 h 2214249"/>
              <a:gd name="connsiteX45" fmla="*/ 17813 w 1470517"/>
              <a:gd name="connsiteY45" fmla="*/ 1494515 h 2214249"/>
              <a:gd name="connsiteX46" fmla="*/ 23751 w 1470517"/>
              <a:gd name="connsiteY46" fmla="*/ 1536079 h 2214249"/>
              <a:gd name="connsiteX47" fmla="*/ 29689 w 1470517"/>
              <a:gd name="connsiteY47" fmla="*/ 1553892 h 2214249"/>
              <a:gd name="connsiteX48" fmla="*/ 47502 w 1470517"/>
              <a:gd name="connsiteY48" fmla="*/ 1613268 h 2214249"/>
              <a:gd name="connsiteX49" fmla="*/ 53439 w 1470517"/>
              <a:gd name="connsiteY49" fmla="*/ 1631081 h 2214249"/>
              <a:gd name="connsiteX50" fmla="*/ 77190 w 1470517"/>
              <a:gd name="connsiteY50" fmla="*/ 1654832 h 2214249"/>
              <a:gd name="connsiteX51" fmla="*/ 89065 w 1470517"/>
              <a:gd name="connsiteY51" fmla="*/ 1702333 h 2214249"/>
              <a:gd name="connsiteX52" fmla="*/ 95003 w 1470517"/>
              <a:gd name="connsiteY52" fmla="*/ 1720146 h 2214249"/>
              <a:gd name="connsiteX53" fmla="*/ 83128 w 1470517"/>
              <a:gd name="connsiteY53" fmla="*/ 1797336 h 2214249"/>
              <a:gd name="connsiteX54" fmla="*/ 71252 w 1470517"/>
              <a:gd name="connsiteY54" fmla="*/ 1809211 h 2214249"/>
              <a:gd name="connsiteX55" fmla="*/ 59377 w 1470517"/>
              <a:gd name="connsiteY55" fmla="*/ 1844837 h 2214249"/>
              <a:gd name="connsiteX56" fmla="*/ 53439 w 1470517"/>
              <a:gd name="connsiteY56" fmla="*/ 1862650 h 2214249"/>
              <a:gd name="connsiteX57" fmla="*/ 47502 w 1470517"/>
              <a:gd name="connsiteY57" fmla="*/ 2034842 h 2214249"/>
              <a:gd name="connsiteX58" fmla="*/ 41564 w 1470517"/>
              <a:gd name="connsiteY58" fmla="*/ 2052655 h 2214249"/>
              <a:gd name="connsiteX59" fmla="*/ 23751 w 1470517"/>
              <a:gd name="connsiteY59" fmla="*/ 2064530 h 2214249"/>
              <a:gd name="connsiteX60" fmla="*/ 29689 w 1470517"/>
              <a:gd name="connsiteY60" fmla="*/ 2201097 h 2214249"/>
              <a:gd name="connsiteX61" fmla="*/ 71252 w 1470517"/>
              <a:gd name="connsiteY61" fmla="*/ 2195159 h 2214249"/>
              <a:gd name="connsiteX62" fmla="*/ 77190 w 1470517"/>
              <a:gd name="connsiteY62" fmla="*/ 2141720 h 2214249"/>
              <a:gd name="connsiteX63" fmla="*/ 89065 w 1470517"/>
              <a:gd name="connsiteY63" fmla="*/ 2123907 h 2214249"/>
              <a:gd name="connsiteX64" fmla="*/ 112816 w 1470517"/>
              <a:gd name="connsiteY64" fmla="*/ 2100156 h 2214249"/>
              <a:gd name="connsiteX65" fmla="*/ 118754 w 1470517"/>
              <a:gd name="connsiteY65" fmla="*/ 2082343 h 2214249"/>
              <a:gd name="connsiteX66" fmla="*/ 136567 w 1470517"/>
              <a:gd name="connsiteY66" fmla="*/ 2076406 h 2214249"/>
              <a:gd name="connsiteX67" fmla="*/ 172193 w 1470517"/>
              <a:gd name="connsiteY67" fmla="*/ 2070468 h 2214249"/>
              <a:gd name="connsiteX68" fmla="*/ 207819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27512 w 1470517"/>
              <a:gd name="connsiteY77" fmla="*/ 2011092 h 2214249"/>
              <a:gd name="connsiteX78" fmla="*/ 451263 w 1470517"/>
              <a:gd name="connsiteY78" fmla="*/ 1987341 h 2214249"/>
              <a:gd name="connsiteX79" fmla="*/ 469076 w 1470517"/>
              <a:gd name="connsiteY79" fmla="*/ 1892338 h 2214249"/>
              <a:gd name="connsiteX80" fmla="*/ 480951 w 1470517"/>
              <a:gd name="connsiteY80" fmla="*/ 1856712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552203 w 1470517"/>
              <a:gd name="connsiteY85" fmla="*/ 1678582 h 2214249"/>
              <a:gd name="connsiteX86" fmla="*/ 564078 w 1470517"/>
              <a:gd name="connsiteY86" fmla="*/ 1642956 h 2214249"/>
              <a:gd name="connsiteX87" fmla="*/ 593767 w 1470517"/>
              <a:gd name="connsiteY87" fmla="*/ 1613268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47206 w 1470517"/>
              <a:gd name="connsiteY90" fmla="*/ 1476702 h 2214249"/>
              <a:gd name="connsiteX91" fmla="*/ 653143 w 1470517"/>
              <a:gd name="connsiteY91" fmla="*/ 1452951 h 2214249"/>
              <a:gd name="connsiteX92" fmla="*/ 665019 w 1470517"/>
              <a:gd name="connsiteY92" fmla="*/ 1441076 h 2214249"/>
              <a:gd name="connsiteX93" fmla="*/ 676894 w 1470517"/>
              <a:gd name="connsiteY93" fmla="*/ 1423263 h 2214249"/>
              <a:gd name="connsiteX94" fmla="*/ 694707 w 1470517"/>
              <a:gd name="connsiteY94" fmla="*/ 1417325 h 2214249"/>
              <a:gd name="connsiteX95" fmla="*/ 700644 w 1470517"/>
              <a:gd name="connsiteY95" fmla="*/ 1399512 h 2214249"/>
              <a:gd name="connsiteX96" fmla="*/ 730333 w 1470517"/>
              <a:gd name="connsiteY96" fmla="*/ 1375762 h 2214249"/>
              <a:gd name="connsiteX97" fmla="*/ 742208 w 1470517"/>
              <a:gd name="connsiteY97" fmla="*/ 1363886 h 2214249"/>
              <a:gd name="connsiteX98" fmla="*/ 754083 w 1470517"/>
              <a:gd name="connsiteY98" fmla="*/ 1346073 h 2214249"/>
              <a:gd name="connsiteX99" fmla="*/ 771896 w 1470517"/>
              <a:gd name="connsiteY99" fmla="*/ 1340136 h 2214249"/>
              <a:gd name="connsiteX100" fmla="*/ 807522 w 1470517"/>
              <a:gd name="connsiteY100" fmla="*/ 1346073 h 2214249"/>
              <a:gd name="connsiteX101" fmla="*/ 831273 w 1470517"/>
              <a:gd name="connsiteY101" fmla="*/ 1352011 h 2214249"/>
              <a:gd name="connsiteX102" fmla="*/ 855024 w 1470517"/>
              <a:gd name="connsiteY102" fmla="*/ 1435138 h 2214249"/>
              <a:gd name="connsiteX103" fmla="*/ 914400 w 1470517"/>
              <a:gd name="connsiteY103" fmla="*/ 1429201 h 2214249"/>
              <a:gd name="connsiteX104" fmla="*/ 920338 w 1470517"/>
              <a:gd name="connsiteY104" fmla="*/ 1405450 h 2214249"/>
              <a:gd name="connsiteX105" fmla="*/ 944089 w 1470517"/>
              <a:gd name="connsiteY105" fmla="*/ 1375762 h 2214249"/>
              <a:gd name="connsiteX106" fmla="*/ 950026 w 1470517"/>
              <a:gd name="connsiteY106" fmla="*/ 1357949 h 2214249"/>
              <a:gd name="connsiteX107" fmla="*/ 990600 w 1470517"/>
              <a:gd name="connsiteY107" fmla="*/ 1219200 h 2214249"/>
              <a:gd name="connsiteX108" fmla="*/ 838200 w 1470517"/>
              <a:gd name="connsiteY108" fmla="*/ 12192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2400 w 1470517"/>
              <a:gd name="connsiteY26" fmla="*/ 609600 h 2214249"/>
              <a:gd name="connsiteX27" fmla="*/ 124691 w 1470517"/>
              <a:gd name="connsiteY27" fmla="*/ 675118 h 2214249"/>
              <a:gd name="connsiteX28" fmla="*/ 112816 w 1470517"/>
              <a:gd name="connsiteY28" fmla="*/ 692930 h 2214249"/>
              <a:gd name="connsiteX29" fmla="*/ 124691 w 1470517"/>
              <a:gd name="connsiteY29" fmla="*/ 704806 h 2214249"/>
              <a:gd name="connsiteX30" fmla="*/ 142504 w 1470517"/>
              <a:gd name="connsiteY30" fmla="*/ 817621 h 2214249"/>
              <a:gd name="connsiteX31" fmla="*/ 154380 w 1470517"/>
              <a:gd name="connsiteY31" fmla="*/ 829497 h 2214249"/>
              <a:gd name="connsiteX32" fmla="*/ 166255 w 1470517"/>
              <a:gd name="connsiteY32" fmla="*/ 1185756 h 2214249"/>
              <a:gd name="connsiteX33" fmla="*/ 184068 w 1470517"/>
              <a:gd name="connsiteY33" fmla="*/ 1221382 h 2214249"/>
              <a:gd name="connsiteX34" fmla="*/ 195943 w 1470517"/>
              <a:gd name="connsiteY34" fmla="*/ 1257008 h 2214249"/>
              <a:gd name="connsiteX35" fmla="*/ 201881 w 1470517"/>
              <a:gd name="connsiteY35" fmla="*/ 1274821 h 2214249"/>
              <a:gd name="connsiteX36" fmla="*/ 207819 w 1470517"/>
              <a:gd name="connsiteY36" fmla="*/ 1292634 h 2214249"/>
              <a:gd name="connsiteX37" fmla="*/ 213756 w 1470517"/>
              <a:gd name="connsiteY37" fmla="*/ 1310447 h 2214249"/>
              <a:gd name="connsiteX38" fmla="*/ 207819 w 1470517"/>
              <a:gd name="connsiteY38" fmla="*/ 1328260 h 2214249"/>
              <a:gd name="connsiteX39" fmla="*/ 190006 w 1470517"/>
              <a:gd name="connsiteY39" fmla="*/ 1334198 h 2214249"/>
              <a:gd name="connsiteX40" fmla="*/ 77190 w 1470517"/>
              <a:gd name="connsiteY40" fmla="*/ 1352011 h 2214249"/>
              <a:gd name="connsiteX41" fmla="*/ 53439 w 1470517"/>
              <a:gd name="connsiteY41" fmla="*/ 1405450 h 2214249"/>
              <a:gd name="connsiteX42" fmla="*/ 35626 w 1470517"/>
              <a:gd name="connsiteY42" fmla="*/ 1411388 h 2214249"/>
              <a:gd name="connsiteX43" fmla="*/ 0 w 1470517"/>
              <a:gd name="connsiteY43" fmla="*/ 1417325 h 2214249"/>
              <a:gd name="connsiteX44" fmla="*/ 5938 w 1470517"/>
              <a:gd name="connsiteY44" fmla="*/ 1476702 h 2214249"/>
              <a:gd name="connsiteX45" fmla="*/ 17813 w 1470517"/>
              <a:gd name="connsiteY45" fmla="*/ 1494515 h 2214249"/>
              <a:gd name="connsiteX46" fmla="*/ 23751 w 1470517"/>
              <a:gd name="connsiteY46" fmla="*/ 1536079 h 2214249"/>
              <a:gd name="connsiteX47" fmla="*/ 29689 w 1470517"/>
              <a:gd name="connsiteY47" fmla="*/ 1553892 h 2214249"/>
              <a:gd name="connsiteX48" fmla="*/ 47502 w 1470517"/>
              <a:gd name="connsiteY48" fmla="*/ 1613268 h 2214249"/>
              <a:gd name="connsiteX49" fmla="*/ 53439 w 1470517"/>
              <a:gd name="connsiteY49" fmla="*/ 1631081 h 2214249"/>
              <a:gd name="connsiteX50" fmla="*/ 77190 w 1470517"/>
              <a:gd name="connsiteY50" fmla="*/ 1654832 h 2214249"/>
              <a:gd name="connsiteX51" fmla="*/ 89065 w 1470517"/>
              <a:gd name="connsiteY51" fmla="*/ 1702333 h 2214249"/>
              <a:gd name="connsiteX52" fmla="*/ 95003 w 1470517"/>
              <a:gd name="connsiteY52" fmla="*/ 1720146 h 2214249"/>
              <a:gd name="connsiteX53" fmla="*/ 83128 w 1470517"/>
              <a:gd name="connsiteY53" fmla="*/ 1797336 h 2214249"/>
              <a:gd name="connsiteX54" fmla="*/ 71252 w 1470517"/>
              <a:gd name="connsiteY54" fmla="*/ 1809211 h 2214249"/>
              <a:gd name="connsiteX55" fmla="*/ 59377 w 1470517"/>
              <a:gd name="connsiteY55" fmla="*/ 1844837 h 2214249"/>
              <a:gd name="connsiteX56" fmla="*/ 53439 w 1470517"/>
              <a:gd name="connsiteY56" fmla="*/ 1862650 h 2214249"/>
              <a:gd name="connsiteX57" fmla="*/ 47502 w 1470517"/>
              <a:gd name="connsiteY57" fmla="*/ 2034842 h 2214249"/>
              <a:gd name="connsiteX58" fmla="*/ 41564 w 1470517"/>
              <a:gd name="connsiteY58" fmla="*/ 2052655 h 2214249"/>
              <a:gd name="connsiteX59" fmla="*/ 23751 w 1470517"/>
              <a:gd name="connsiteY59" fmla="*/ 2064530 h 2214249"/>
              <a:gd name="connsiteX60" fmla="*/ 29689 w 1470517"/>
              <a:gd name="connsiteY60" fmla="*/ 2201097 h 2214249"/>
              <a:gd name="connsiteX61" fmla="*/ 71252 w 1470517"/>
              <a:gd name="connsiteY61" fmla="*/ 2195159 h 2214249"/>
              <a:gd name="connsiteX62" fmla="*/ 77190 w 1470517"/>
              <a:gd name="connsiteY62" fmla="*/ 2141720 h 2214249"/>
              <a:gd name="connsiteX63" fmla="*/ 89065 w 1470517"/>
              <a:gd name="connsiteY63" fmla="*/ 2123907 h 2214249"/>
              <a:gd name="connsiteX64" fmla="*/ 112816 w 1470517"/>
              <a:gd name="connsiteY64" fmla="*/ 2100156 h 2214249"/>
              <a:gd name="connsiteX65" fmla="*/ 118754 w 1470517"/>
              <a:gd name="connsiteY65" fmla="*/ 2082343 h 2214249"/>
              <a:gd name="connsiteX66" fmla="*/ 136567 w 1470517"/>
              <a:gd name="connsiteY66" fmla="*/ 2076406 h 2214249"/>
              <a:gd name="connsiteX67" fmla="*/ 172193 w 1470517"/>
              <a:gd name="connsiteY67" fmla="*/ 2070468 h 2214249"/>
              <a:gd name="connsiteX68" fmla="*/ 207819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27512 w 1470517"/>
              <a:gd name="connsiteY77" fmla="*/ 2011092 h 2214249"/>
              <a:gd name="connsiteX78" fmla="*/ 451263 w 1470517"/>
              <a:gd name="connsiteY78" fmla="*/ 1987341 h 2214249"/>
              <a:gd name="connsiteX79" fmla="*/ 469076 w 1470517"/>
              <a:gd name="connsiteY79" fmla="*/ 1892338 h 2214249"/>
              <a:gd name="connsiteX80" fmla="*/ 480951 w 1470517"/>
              <a:gd name="connsiteY80" fmla="*/ 1856712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552203 w 1470517"/>
              <a:gd name="connsiteY85" fmla="*/ 1678582 h 2214249"/>
              <a:gd name="connsiteX86" fmla="*/ 564078 w 1470517"/>
              <a:gd name="connsiteY86" fmla="*/ 1642956 h 2214249"/>
              <a:gd name="connsiteX87" fmla="*/ 593767 w 1470517"/>
              <a:gd name="connsiteY87" fmla="*/ 1613268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47206 w 1470517"/>
              <a:gd name="connsiteY90" fmla="*/ 1476702 h 2214249"/>
              <a:gd name="connsiteX91" fmla="*/ 653143 w 1470517"/>
              <a:gd name="connsiteY91" fmla="*/ 1452951 h 2214249"/>
              <a:gd name="connsiteX92" fmla="*/ 665019 w 1470517"/>
              <a:gd name="connsiteY92" fmla="*/ 1441076 h 2214249"/>
              <a:gd name="connsiteX93" fmla="*/ 676894 w 1470517"/>
              <a:gd name="connsiteY93" fmla="*/ 1423263 h 2214249"/>
              <a:gd name="connsiteX94" fmla="*/ 694707 w 1470517"/>
              <a:gd name="connsiteY94" fmla="*/ 1417325 h 2214249"/>
              <a:gd name="connsiteX95" fmla="*/ 700644 w 1470517"/>
              <a:gd name="connsiteY95" fmla="*/ 1399512 h 2214249"/>
              <a:gd name="connsiteX96" fmla="*/ 730333 w 1470517"/>
              <a:gd name="connsiteY96" fmla="*/ 1375762 h 2214249"/>
              <a:gd name="connsiteX97" fmla="*/ 742208 w 1470517"/>
              <a:gd name="connsiteY97" fmla="*/ 1363886 h 2214249"/>
              <a:gd name="connsiteX98" fmla="*/ 754083 w 1470517"/>
              <a:gd name="connsiteY98" fmla="*/ 1346073 h 2214249"/>
              <a:gd name="connsiteX99" fmla="*/ 771896 w 1470517"/>
              <a:gd name="connsiteY99" fmla="*/ 1340136 h 2214249"/>
              <a:gd name="connsiteX100" fmla="*/ 807522 w 1470517"/>
              <a:gd name="connsiteY100" fmla="*/ 1346073 h 2214249"/>
              <a:gd name="connsiteX101" fmla="*/ 831273 w 1470517"/>
              <a:gd name="connsiteY101" fmla="*/ 1352011 h 2214249"/>
              <a:gd name="connsiteX102" fmla="*/ 855024 w 1470517"/>
              <a:gd name="connsiteY102" fmla="*/ 1435138 h 2214249"/>
              <a:gd name="connsiteX103" fmla="*/ 914400 w 1470517"/>
              <a:gd name="connsiteY103" fmla="*/ 1429201 h 2214249"/>
              <a:gd name="connsiteX104" fmla="*/ 920338 w 1470517"/>
              <a:gd name="connsiteY104" fmla="*/ 1405450 h 2214249"/>
              <a:gd name="connsiteX105" fmla="*/ 944089 w 1470517"/>
              <a:gd name="connsiteY105" fmla="*/ 1375762 h 2214249"/>
              <a:gd name="connsiteX106" fmla="*/ 950026 w 1470517"/>
              <a:gd name="connsiteY106" fmla="*/ 1357949 h 2214249"/>
              <a:gd name="connsiteX107" fmla="*/ 990600 w 1470517"/>
              <a:gd name="connsiteY107" fmla="*/ 1219200 h 2214249"/>
              <a:gd name="connsiteX108" fmla="*/ 838200 w 1470517"/>
              <a:gd name="connsiteY108" fmla="*/ 12192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2400 w 1470517"/>
              <a:gd name="connsiteY26" fmla="*/ 609600 h 2214249"/>
              <a:gd name="connsiteX27" fmla="*/ 124691 w 1470517"/>
              <a:gd name="connsiteY27" fmla="*/ 675118 h 2214249"/>
              <a:gd name="connsiteX28" fmla="*/ 457200 w 1470517"/>
              <a:gd name="connsiteY28" fmla="*/ 685800 h 2214249"/>
              <a:gd name="connsiteX29" fmla="*/ 124691 w 1470517"/>
              <a:gd name="connsiteY29" fmla="*/ 704806 h 2214249"/>
              <a:gd name="connsiteX30" fmla="*/ 142504 w 1470517"/>
              <a:gd name="connsiteY30" fmla="*/ 817621 h 2214249"/>
              <a:gd name="connsiteX31" fmla="*/ 154380 w 1470517"/>
              <a:gd name="connsiteY31" fmla="*/ 829497 h 2214249"/>
              <a:gd name="connsiteX32" fmla="*/ 166255 w 1470517"/>
              <a:gd name="connsiteY32" fmla="*/ 1185756 h 2214249"/>
              <a:gd name="connsiteX33" fmla="*/ 184068 w 1470517"/>
              <a:gd name="connsiteY33" fmla="*/ 1221382 h 2214249"/>
              <a:gd name="connsiteX34" fmla="*/ 195943 w 1470517"/>
              <a:gd name="connsiteY34" fmla="*/ 1257008 h 2214249"/>
              <a:gd name="connsiteX35" fmla="*/ 201881 w 1470517"/>
              <a:gd name="connsiteY35" fmla="*/ 1274821 h 2214249"/>
              <a:gd name="connsiteX36" fmla="*/ 207819 w 1470517"/>
              <a:gd name="connsiteY36" fmla="*/ 1292634 h 2214249"/>
              <a:gd name="connsiteX37" fmla="*/ 213756 w 1470517"/>
              <a:gd name="connsiteY37" fmla="*/ 1310447 h 2214249"/>
              <a:gd name="connsiteX38" fmla="*/ 207819 w 1470517"/>
              <a:gd name="connsiteY38" fmla="*/ 1328260 h 2214249"/>
              <a:gd name="connsiteX39" fmla="*/ 190006 w 1470517"/>
              <a:gd name="connsiteY39" fmla="*/ 1334198 h 2214249"/>
              <a:gd name="connsiteX40" fmla="*/ 77190 w 1470517"/>
              <a:gd name="connsiteY40" fmla="*/ 1352011 h 2214249"/>
              <a:gd name="connsiteX41" fmla="*/ 53439 w 1470517"/>
              <a:gd name="connsiteY41" fmla="*/ 1405450 h 2214249"/>
              <a:gd name="connsiteX42" fmla="*/ 35626 w 1470517"/>
              <a:gd name="connsiteY42" fmla="*/ 1411388 h 2214249"/>
              <a:gd name="connsiteX43" fmla="*/ 0 w 1470517"/>
              <a:gd name="connsiteY43" fmla="*/ 1417325 h 2214249"/>
              <a:gd name="connsiteX44" fmla="*/ 5938 w 1470517"/>
              <a:gd name="connsiteY44" fmla="*/ 1476702 h 2214249"/>
              <a:gd name="connsiteX45" fmla="*/ 17813 w 1470517"/>
              <a:gd name="connsiteY45" fmla="*/ 1494515 h 2214249"/>
              <a:gd name="connsiteX46" fmla="*/ 23751 w 1470517"/>
              <a:gd name="connsiteY46" fmla="*/ 1536079 h 2214249"/>
              <a:gd name="connsiteX47" fmla="*/ 29689 w 1470517"/>
              <a:gd name="connsiteY47" fmla="*/ 1553892 h 2214249"/>
              <a:gd name="connsiteX48" fmla="*/ 47502 w 1470517"/>
              <a:gd name="connsiteY48" fmla="*/ 1613268 h 2214249"/>
              <a:gd name="connsiteX49" fmla="*/ 53439 w 1470517"/>
              <a:gd name="connsiteY49" fmla="*/ 1631081 h 2214249"/>
              <a:gd name="connsiteX50" fmla="*/ 77190 w 1470517"/>
              <a:gd name="connsiteY50" fmla="*/ 1654832 h 2214249"/>
              <a:gd name="connsiteX51" fmla="*/ 89065 w 1470517"/>
              <a:gd name="connsiteY51" fmla="*/ 1702333 h 2214249"/>
              <a:gd name="connsiteX52" fmla="*/ 95003 w 1470517"/>
              <a:gd name="connsiteY52" fmla="*/ 1720146 h 2214249"/>
              <a:gd name="connsiteX53" fmla="*/ 83128 w 1470517"/>
              <a:gd name="connsiteY53" fmla="*/ 1797336 h 2214249"/>
              <a:gd name="connsiteX54" fmla="*/ 71252 w 1470517"/>
              <a:gd name="connsiteY54" fmla="*/ 1809211 h 2214249"/>
              <a:gd name="connsiteX55" fmla="*/ 59377 w 1470517"/>
              <a:gd name="connsiteY55" fmla="*/ 1844837 h 2214249"/>
              <a:gd name="connsiteX56" fmla="*/ 53439 w 1470517"/>
              <a:gd name="connsiteY56" fmla="*/ 1862650 h 2214249"/>
              <a:gd name="connsiteX57" fmla="*/ 47502 w 1470517"/>
              <a:gd name="connsiteY57" fmla="*/ 2034842 h 2214249"/>
              <a:gd name="connsiteX58" fmla="*/ 41564 w 1470517"/>
              <a:gd name="connsiteY58" fmla="*/ 2052655 h 2214249"/>
              <a:gd name="connsiteX59" fmla="*/ 23751 w 1470517"/>
              <a:gd name="connsiteY59" fmla="*/ 2064530 h 2214249"/>
              <a:gd name="connsiteX60" fmla="*/ 29689 w 1470517"/>
              <a:gd name="connsiteY60" fmla="*/ 2201097 h 2214249"/>
              <a:gd name="connsiteX61" fmla="*/ 71252 w 1470517"/>
              <a:gd name="connsiteY61" fmla="*/ 2195159 h 2214249"/>
              <a:gd name="connsiteX62" fmla="*/ 77190 w 1470517"/>
              <a:gd name="connsiteY62" fmla="*/ 2141720 h 2214249"/>
              <a:gd name="connsiteX63" fmla="*/ 89065 w 1470517"/>
              <a:gd name="connsiteY63" fmla="*/ 2123907 h 2214249"/>
              <a:gd name="connsiteX64" fmla="*/ 112816 w 1470517"/>
              <a:gd name="connsiteY64" fmla="*/ 2100156 h 2214249"/>
              <a:gd name="connsiteX65" fmla="*/ 118754 w 1470517"/>
              <a:gd name="connsiteY65" fmla="*/ 2082343 h 2214249"/>
              <a:gd name="connsiteX66" fmla="*/ 136567 w 1470517"/>
              <a:gd name="connsiteY66" fmla="*/ 2076406 h 2214249"/>
              <a:gd name="connsiteX67" fmla="*/ 172193 w 1470517"/>
              <a:gd name="connsiteY67" fmla="*/ 2070468 h 2214249"/>
              <a:gd name="connsiteX68" fmla="*/ 207819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27512 w 1470517"/>
              <a:gd name="connsiteY77" fmla="*/ 2011092 h 2214249"/>
              <a:gd name="connsiteX78" fmla="*/ 451263 w 1470517"/>
              <a:gd name="connsiteY78" fmla="*/ 1987341 h 2214249"/>
              <a:gd name="connsiteX79" fmla="*/ 469076 w 1470517"/>
              <a:gd name="connsiteY79" fmla="*/ 1892338 h 2214249"/>
              <a:gd name="connsiteX80" fmla="*/ 480951 w 1470517"/>
              <a:gd name="connsiteY80" fmla="*/ 1856712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552203 w 1470517"/>
              <a:gd name="connsiteY85" fmla="*/ 1678582 h 2214249"/>
              <a:gd name="connsiteX86" fmla="*/ 564078 w 1470517"/>
              <a:gd name="connsiteY86" fmla="*/ 1642956 h 2214249"/>
              <a:gd name="connsiteX87" fmla="*/ 593767 w 1470517"/>
              <a:gd name="connsiteY87" fmla="*/ 1613268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47206 w 1470517"/>
              <a:gd name="connsiteY90" fmla="*/ 1476702 h 2214249"/>
              <a:gd name="connsiteX91" fmla="*/ 653143 w 1470517"/>
              <a:gd name="connsiteY91" fmla="*/ 1452951 h 2214249"/>
              <a:gd name="connsiteX92" fmla="*/ 665019 w 1470517"/>
              <a:gd name="connsiteY92" fmla="*/ 1441076 h 2214249"/>
              <a:gd name="connsiteX93" fmla="*/ 676894 w 1470517"/>
              <a:gd name="connsiteY93" fmla="*/ 1423263 h 2214249"/>
              <a:gd name="connsiteX94" fmla="*/ 694707 w 1470517"/>
              <a:gd name="connsiteY94" fmla="*/ 1417325 h 2214249"/>
              <a:gd name="connsiteX95" fmla="*/ 700644 w 1470517"/>
              <a:gd name="connsiteY95" fmla="*/ 1399512 h 2214249"/>
              <a:gd name="connsiteX96" fmla="*/ 730333 w 1470517"/>
              <a:gd name="connsiteY96" fmla="*/ 1375762 h 2214249"/>
              <a:gd name="connsiteX97" fmla="*/ 742208 w 1470517"/>
              <a:gd name="connsiteY97" fmla="*/ 1363886 h 2214249"/>
              <a:gd name="connsiteX98" fmla="*/ 754083 w 1470517"/>
              <a:gd name="connsiteY98" fmla="*/ 1346073 h 2214249"/>
              <a:gd name="connsiteX99" fmla="*/ 771896 w 1470517"/>
              <a:gd name="connsiteY99" fmla="*/ 1340136 h 2214249"/>
              <a:gd name="connsiteX100" fmla="*/ 807522 w 1470517"/>
              <a:gd name="connsiteY100" fmla="*/ 1346073 h 2214249"/>
              <a:gd name="connsiteX101" fmla="*/ 831273 w 1470517"/>
              <a:gd name="connsiteY101" fmla="*/ 1352011 h 2214249"/>
              <a:gd name="connsiteX102" fmla="*/ 855024 w 1470517"/>
              <a:gd name="connsiteY102" fmla="*/ 1435138 h 2214249"/>
              <a:gd name="connsiteX103" fmla="*/ 914400 w 1470517"/>
              <a:gd name="connsiteY103" fmla="*/ 1429201 h 2214249"/>
              <a:gd name="connsiteX104" fmla="*/ 920338 w 1470517"/>
              <a:gd name="connsiteY104" fmla="*/ 1405450 h 2214249"/>
              <a:gd name="connsiteX105" fmla="*/ 944089 w 1470517"/>
              <a:gd name="connsiteY105" fmla="*/ 1375762 h 2214249"/>
              <a:gd name="connsiteX106" fmla="*/ 950026 w 1470517"/>
              <a:gd name="connsiteY106" fmla="*/ 1357949 h 2214249"/>
              <a:gd name="connsiteX107" fmla="*/ 990600 w 1470517"/>
              <a:gd name="connsiteY107" fmla="*/ 1219200 h 2214249"/>
              <a:gd name="connsiteX108" fmla="*/ 838200 w 1470517"/>
              <a:gd name="connsiteY108" fmla="*/ 12192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2400 w 1470517"/>
              <a:gd name="connsiteY26" fmla="*/ 609600 h 2214249"/>
              <a:gd name="connsiteX27" fmla="*/ 381000 w 1470517"/>
              <a:gd name="connsiteY27" fmla="*/ 609600 h 2214249"/>
              <a:gd name="connsiteX28" fmla="*/ 457200 w 1470517"/>
              <a:gd name="connsiteY28" fmla="*/ 685800 h 2214249"/>
              <a:gd name="connsiteX29" fmla="*/ 124691 w 1470517"/>
              <a:gd name="connsiteY29" fmla="*/ 704806 h 2214249"/>
              <a:gd name="connsiteX30" fmla="*/ 142504 w 1470517"/>
              <a:gd name="connsiteY30" fmla="*/ 817621 h 2214249"/>
              <a:gd name="connsiteX31" fmla="*/ 154380 w 1470517"/>
              <a:gd name="connsiteY31" fmla="*/ 829497 h 2214249"/>
              <a:gd name="connsiteX32" fmla="*/ 166255 w 1470517"/>
              <a:gd name="connsiteY32" fmla="*/ 1185756 h 2214249"/>
              <a:gd name="connsiteX33" fmla="*/ 184068 w 1470517"/>
              <a:gd name="connsiteY33" fmla="*/ 1221382 h 2214249"/>
              <a:gd name="connsiteX34" fmla="*/ 195943 w 1470517"/>
              <a:gd name="connsiteY34" fmla="*/ 1257008 h 2214249"/>
              <a:gd name="connsiteX35" fmla="*/ 201881 w 1470517"/>
              <a:gd name="connsiteY35" fmla="*/ 1274821 h 2214249"/>
              <a:gd name="connsiteX36" fmla="*/ 207819 w 1470517"/>
              <a:gd name="connsiteY36" fmla="*/ 1292634 h 2214249"/>
              <a:gd name="connsiteX37" fmla="*/ 213756 w 1470517"/>
              <a:gd name="connsiteY37" fmla="*/ 1310447 h 2214249"/>
              <a:gd name="connsiteX38" fmla="*/ 207819 w 1470517"/>
              <a:gd name="connsiteY38" fmla="*/ 1328260 h 2214249"/>
              <a:gd name="connsiteX39" fmla="*/ 190006 w 1470517"/>
              <a:gd name="connsiteY39" fmla="*/ 1334198 h 2214249"/>
              <a:gd name="connsiteX40" fmla="*/ 77190 w 1470517"/>
              <a:gd name="connsiteY40" fmla="*/ 1352011 h 2214249"/>
              <a:gd name="connsiteX41" fmla="*/ 53439 w 1470517"/>
              <a:gd name="connsiteY41" fmla="*/ 1405450 h 2214249"/>
              <a:gd name="connsiteX42" fmla="*/ 35626 w 1470517"/>
              <a:gd name="connsiteY42" fmla="*/ 1411388 h 2214249"/>
              <a:gd name="connsiteX43" fmla="*/ 0 w 1470517"/>
              <a:gd name="connsiteY43" fmla="*/ 1417325 h 2214249"/>
              <a:gd name="connsiteX44" fmla="*/ 5938 w 1470517"/>
              <a:gd name="connsiteY44" fmla="*/ 1476702 h 2214249"/>
              <a:gd name="connsiteX45" fmla="*/ 17813 w 1470517"/>
              <a:gd name="connsiteY45" fmla="*/ 1494515 h 2214249"/>
              <a:gd name="connsiteX46" fmla="*/ 23751 w 1470517"/>
              <a:gd name="connsiteY46" fmla="*/ 1536079 h 2214249"/>
              <a:gd name="connsiteX47" fmla="*/ 29689 w 1470517"/>
              <a:gd name="connsiteY47" fmla="*/ 1553892 h 2214249"/>
              <a:gd name="connsiteX48" fmla="*/ 47502 w 1470517"/>
              <a:gd name="connsiteY48" fmla="*/ 1613268 h 2214249"/>
              <a:gd name="connsiteX49" fmla="*/ 53439 w 1470517"/>
              <a:gd name="connsiteY49" fmla="*/ 1631081 h 2214249"/>
              <a:gd name="connsiteX50" fmla="*/ 77190 w 1470517"/>
              <a:gd name="connsiteY50" fmla="*/ 1654832 h 2214249"/>
              <a:gd name="connsiteX51" fmla="*/ 89065 w 1470517"/>
              <a:gd name="connsiteY51" fmla="*/ 1702333 h 2214249"/>
              <a:gd name="connsiteX52" fmla="*/ 95003 w 1470517"/>
              <a:gd name="connsiteY52" fmla="*/ 1720146 h 2214249"/>
              <a:gd name="connsiteX53" fmla="*/ 83128 w 1470517"/>
              <a:gd name="connsiteY53" fmla="*/ 1797336 h 2214249"/>
              <a:gd name="connsiteX54" fmla="*/ 71252 w 1470517"/>
              <a:gd name="connsiteY54" fmla="*/ 1809211 h 2214249"/>
              <a:gd name="connsiteX55" fmla="*/ 59377 w 1470517"/>
              <a:gd name="connsiteY55" fmla="*/ 1844837 h 2214249"/>
              <a:gd name="connsiteX56" fmla="*/ 53439 w 1470517"/>
              <a:gd name="connsiteY56" fmla="*/ 1862650 h 2214249"/>
              <a:gd name="connsiteX57" fmla="*/ 47502 w 1470517"/>
              <a:gd name="connsiteY57" fmla="*/ 2034842 h 2214249"/>
              <a:gd name="connsiteX58" fmla="*/ 41564 w 1470517"/>
              <a:gd name="connsiteY58" fmla="*/ 2052655 h 2214249"/>
              <a:gd name="connsiteX59" fmla="*/ 23751 w 1470517"/>
              <a:gd name="connsiteY59" fmla="*/ 2064530 h 2214249"/>
              <a:gd name="connsiteX60" fmla="*/ 29689 w 1470517"/>
              <a:gd name="connsiteY60" fmla="*/ 2201097 h 2214249"/>
              <a:gd name="connsiteX61" fmla="*/ 71252 w 1470517"/>
              <a:gd name="connsiteY61" fmla="*/ 2195159 h 2214249"/>
              <a:gd name="connsiteX62" fmla="*/ 77190 w 1470517"/>
              <a:gd name="connsiteY62" fmla="*/ 2141720 h 2214249"/>
              <a:gd name="connsiteX63" fmla="*/ 89065 w 1470517"/>
              <a:gd name="connsiteY63" fmla="*/ 2123907 h 2214249"/>
              <a:gd name="connsiteX64" fmla="*/ 112816 w 1470517"/>
              <a:gd name="connsiteY64" fmla="*/ 2100156 h 2214249"/>
              <a:gd name="connsiteX65" fmla="*/ 118754 w 1470517"/>
              <a:gd name="connsiteY65" fmla="*/ 2082343 h 2214249"/>
              <a:gd name="connsiteX66" fmla="*/ 136567 w 1470517"/>
              <a:gd name="connsiteY66" fmla="*/ 2076406 h 2214249"/>
              <a:gd name="connsiteX67" fmla="*/ 172193 w 1470517"/>
              <a:gd name="connsiteY67" fmla="*/ 2070468 h 2214249"/>
              <a:gd name="connsiteX68" fmla="*/ 207819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27512 w 1470517"/>
              <a:gd name="connsiteY77" fmla="*/ 2011092 h 2214249"/>
              <a:gd name="connsiteX78" fmla="*/ 451263 w 1470517"/>
              <a:gd name="connsiteY78" fmla="*/ 1987341 h 2214249"/>
              <a:gd name="connsiteX79" fmla="*/ 469076 w 1470517"/>
              <a:gd name="connsiteY79" fmla="*/ 1892338 h 2214249"/>
              <a:gd name="connsiteX80" fmla="*/ 480951 w 1470517"/>
              <a:gd name="connsiteY80" fmla="*/ 1856712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552203 w 1470517"/>
              <a:gd name="connsiteY85" fmla="*/ 1678582 h 2214249"/>
              <a:gd name="connsiteX86" fmla="*/ 564078 w 1470517"/>
              <a:gd name="connsiteY86" fmla="*/ 1642956 h 2214249"/>
              <a:gd name="connsiteX87" fmla="*/ 593767 w 1470517"/>
              <a:gd name="connsiteY87" fmla="*/ 1613268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47206 w 1470517"/>
              <a:gd name="connsiteY90" fmla="*/ 1476702 h 2214249"/>
              <a:gd name="connsiteX91" fmla="*/ 653143 w 1470517"/>
              <a:gd name="connsiteY91" fmla="*/ 1452951 h 2214249"/>
              <a:gd name="connsiteX92" fmla="*/ 665019 w 1470517"/>
              <a:gd name="connsiteY92" fmla="*/ 1441076 h 2214249"/>
              <a:gd name="connsiteX93" fmla="*/ 676894 w 1470517"/>
              <a:gd name="connsiteY93" fmla="*/ 1423263 h 2214249"/>
              <a:gd name="connsiteX94" fmla="*/ 694707 w 1470517"/>
              <a:gd name="connsiteY94" fmla="*/ 1417325 h 2214249"/>
              <a:gd name="connsiteX95" fmla="*/ 700644 w 1470517"/>
              <a:gd name="connsiteY95" fmla="*/ 1399512 h 2214249"/>
              <a:gd name="connsiteX96" fmla="*/ 730333 w 1470517"/>
              <a:gd name="connsiteY96" fmla="*/ 1375762 h 2214249"/>
              <a:gd name="connsiteX97" fmla="*/ 742208 w 1470517"/>
              <a:gd name="connsiteY97" fmla="*/ 1363886 h 2214249"/>
              <a:gd name="connsiteX98" fmla="*/ 754083 w 1470517"/>
              <a:gd name="connsiteY98" fmla="*/ 1346073 h 2214249"/>
              <a:gd name="connsiteX99" fmla="*/ 771896 w 1470517"/>
              <a:gd name="connsiteY99" fmla="*/ 1340136 h 2214249"/>
              <a:gd name="connsiteX100" fmla="*/ 807522 w 1470517"/>
              <a:gd name="connsiteY100" fmla="*/ 1346073 h 2214249"/>
              <a:gd name="connsiteX101" fmla="*/ 831273 w 1470517"/>
              <a:gd name="connsiteY101" fmla="*/ 1352011 h 2214249"/>
              <a:gd name="connsiteX102" fmla="*/ 855024 w 1470517"/>
              <a:gd name="connsiteY102" fmla="*/ 1435138 h 2214249"/>
              <a:gd name="connsiteX103" fmla="*/ 914400 w 1470517"/>
              <a:gd name="connsiteY103" fmla="*/ 1429201 h 2214249"/>
              <a:gd name="connsiteX104" fmla="*/ 920338 w 1470517"/>
              <a:gd name="connsiteY104" fmla="*/ 1405450 h 2214249"/>
              <a:gd name="connsiteX105" fmla="*/ 944089 w 1470517"/>
              <a:gd name="connsiteY105" fmla="*/ 1375762 h 2214249"/>
              <a:gd name="connsiteX106" fmla="*/ 950026 w 1470517"/>
              <a:gd name="connsiteY106" fmla="*/ 1357949 h 2214249"/>
              <a:gd name="connsiteX107" fmla="*/ 990600 w 1470517"/>
              <a:gd name="connsiteY107" fmla="*/ 1219200 h 2214249"/>
              <a:gd name="connsiteX108" fmla="*/ 838200 w 1470517"/>
              <a:gd name="connsiteY108" fmla="*/ 12192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2400 w 1470517"/>
              <a:gd name="connsiteY26" fmla="*/ 609600 h 2214249"/>
              <a:gd name="connsiteX27" fmla="*/ 457200 w 1470517"/>
              <a:gd name="connsiteY27" fmla="*/ 609600 h 2214249"/>
              <a:gd name="connsiteX28" fmla="*/ 457200 w 1470517"/>
              <a:gd name="connsiteY28" fmla="*/ 685800 h 2214249"/>
              <a:gd name="connsiteX29" fmla="*/ 124691 w 1470517"/>
              <a:gd name="connsiteY29" fmla="*/ 704806 h 2214249"/>
              <a:gd name="connsiteX30" fmla="*/ 142504 w 1470517"/>
              <a:gd name="connsiteY30" fmla="*/ 817621 h 2214249"/>
              <a:gd name="connsiteX31" fmla="*/ 154380 w 1470517"/>
              <a:gd name="connsiteY31" fmla="*/ 829497 h 2214249"/>
              <a:gd name="connsiteX32" fmla="*/ 166255 w 1470517"/>
              <a:gd name="connsiteY32" fmla="*/ 1185756 h 2214249"/>
              <a:gd name="connsiteX33" fmla="*/ 184068 w 1470517"/>
              <a:gd name="connsiteY33" fmla="*/ 1221382 h 2214249"/>
              <a:gd name="connsiteX34" fmla="*/ 195943 w 1470517"/>
              <a:gd name="connsiteY34" fmla="*/ 1257008 h 2214249"/>
              <a:gd name="connsiteX35" fmla="*/ 201881 w 1470517"/>
              <a:gd name="connsiteY35" fmla="*/ 1274821 h 2214249"/>
              <a:gd name="connsiteX36" fmla="*/ 207819 w 1470517"/>
              <a:gd name="connsiteY36" fmla="*/ 1292634 h 2214249"/>
              <a:gd name="connsiteX37" fmla="*/ 213756 w 1470517"/>
              <a:gd name="connsiteY37" fmla="*/ 1310447 h 2214249"/>
              <a:gd name="connsiteX38" fmla="*/ 207819 w 1470517"/>
              <a:gd name="connsiteY38" fmla="*/ 1328260 h 2214249"/>
              <a:gd name="connsiteX39" fmla="*/ 190006 w 1470517"/>
              <a:gd name="connsiteY39" fmla="*/ 1334198 h 2214249"/>
              <a:gd name="connsiteX40" fmla="*/ 77190 w 1470517"/>
              <a:gd name="connsiteY40" fmla="*/ 1352011 h 2214249"/>
              <a:gd name="connsiteX41" fmla="*/ 53439 w 1470517"/>
              <a:gd name="connsiteY41" fmla="*/ 1405450 h 2214249"/>
              <a:gd name="connsiteX42" fmla="*/ 35626 w 1470517"/>
              <a:gd name="connsiteY42" fmla="*/ 1411388 h 2214249"/>
              <a:gd name="connsiteX43" fmla="*/ 0 w 1470517"/>
              <a:gd name="connsiteY43" fmla="*/ 1417325 h 2214249"/>
              <a:gd name="connsiteX44" fmla="*/ 5938 w 1470517"/>
              <a:gd name="connsiteY44" fmla="*/ 1476702 h 2214249"/>
              <a:gd name="connsiteX45" fmla="*/ 17813 w 1470517"/>
              <a:gd name="connsiteY45" fmla="*/ 1494515 h 2214249"/>
              <a:gd name="connsiteX46" fmla="*/ 23751 w 1470517"/>
              <a:gd name="connsiteY46" fmla="*/ 1536079 h 2214249"/>
              <a:gd name="connsiteX47" fmla="*/ 29689 w 1470517"/>
              <a:gd name="connsiteY47" fmla="*/ 1553892 h 2214249"/>
              <a:gd name="connsiteX48" fmla="*/ 47502 w 1470517"/>
              <a:gd name="connsiteY48" fmla="*/ 1613268 h 2214249"/>
              <a:gd name="connsiteX49" fmla="*/ 53439 w 1470517"/>
              <a:gd name="connsiteY49" fmla="*/ 1631081 h 2214249"/>
              <a:gd name="connsiteX50" fmla="*/ 77190 w 1470517"/>
              <a:gd name="connsiteY50" fmla="*/ 1654832 h 2214249"/>
              <a:gd name="connsiteX51" fmla="*/ 89065 w 1470517"/>
              <a:gd name="connsiteY51" fmla="*/ 1702333 h 2214249"/>
              <a:gd name="connsiteX52" fmla="*/ 95003 w 1470517"/>
              <a:gd name="connsiteY52" fmla="*/ 1720146 h 2214249"/>
              <a:gd name="connsiteX53" fmla="*/ 83128 w 1470517"/>
              <a:gd name="connsiteY53" fmla="*/ 1797336 h 2214249"/>
              <a:gd name="connsiteX54" fmla="*/ 71252 w 1470517"/>
              <a:gd name="connsiteY54" fmla="*/ 1809211 h 2214249"/>
              <a:gd name="connsiteX55" fmla="*/ 59377 w 1470517"/>
              <a:gd name="connsiteY55" fmla="*/ 1844837 h 2214249"/>
              <a:gd name="connsiteX56" fmla="*/ 53439 w 1470517"/>
              <a:gd name="connsiteY56" fmla="*/ 1862650 h 2214249"/>
              <a:gd name="connsiteX57" fmla="*/ 47502 w 1470517"/>
              <a:gd name="connsiteY57" fmla="*/ 2034842 h 2214249"/>
              <a:gd name="connsiteX58" fmla="*/ 41564 w 1470517"/>
              <a:gd name="connsiteY58" fmla="*/ 2052655 h 2214249"/>
              <a:gd name="connsiteX59" fmla="*/ 23751 w 1470517"/>
              <a:gd name="connsiteY59" fmla="*/ 2064530 h 2214249"/>
              <a:gd name="connsiteX60" fmla="*/ 29689 w 1470517"/>
              <a:gd name="connsiteY60" fmla="*/ 2201097 h 2214249"/>
              <a:gd name="connsiteX61" fmla="*/ 71252 w 1470517"/>
              <a:gd name="connsiteY61" fmla="*/ 2195159 h 2214249"/>
              <a:gd name="connsiteX62" fmla="*/ 77190 w 1470517"/>
              <a:gd name="connsiteY62" fmla="*/ 2141720 h 2214249"/>
              <a:gd name="connsiteX63" fmla="*/ 89065 w 1470517"/>
              <a:gd name="connsiteY63" fmla="*/ 2123907 h 2214249"/>
              <a:gd name="connsiteX64" fmla="*/ 112816 w 1470517"/>
              <a:gd name="connsiteY64" fmla="*/ 2100156 h 2214249"/>
              <a:gd name="connsiteX65" fmla="*/ 118754 w 1470517"/>
              <a:gd name="connsiteY65" fmla="*/ 2082343 h 2214249"/>
              <a:gd name="connsiteX66" fmla="*/ 136567 w 1470517"/>
              <a:gd name="connsiteY66" fmla="*/ 2076406 h 2214249"/>
              <a:gd name="connsiteX67" fmla="*/ 172193 w 1470517"/>
              <a:gd name="connsiteY67" fmla="*/ 2070468 h 2214249"/>
              <a:gd name="connsiteX68" fmla="*/ 207819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27512 w 1470517"/>
              <a:gd name="connsiteY77" fmla="*/ 2011092 h 2214249"/>
              <a:gd name="connsiteX78" fmla="*/ 451263 w 1470517"/>
              <a:gd name="connsiteY78" fmla="*/ 1987341 h 2214249"/>
              <a:gd name="connsiteX79" fmla="*/ 469076 w 1470517"/>
              <a:gd name="connsiteY79" fmla="*/ 1892338 h 2214249"/>
              <a:gd name="connsiteX80" fmla="*/ 480951 w 1470517"/>
              <a:gd name="connsiteY80" fmla="*/ 1856712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552203 w 1470517"/>
              <a:gd name="connsiteY85" fmla="*/ 1678582 h 2214249"/>
              <a:gd name="connsiteX86" fmla="*/ 564078 w 1470517"/>
              <a:gd name="connsiteY86" fmla="*/ 1642956 h 2214249"/>
              <a:gd name="connsiteX87" fmla="*/ 593767 w 1470517"/>
              <a:gd name="connsiteY87" fmla="*/ 1613268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47206 w 1470517"/>
              <a:gd name="connsiteY90" fmla="*/ 1476702 h 2214249"/>
              <a:gd name="connsiteX91" fmla="*/ 653143 w 1470517"/>
              <a:gd name="connsiteY91" fmla="*/ 1452951 h 2214249"/>
              <a:gd name="connsiteX92" fmla="*/ 665019 w 1470517"/>
              <a:gd name="connsiteY92" fmla="*/ 1441076 h 2214249"/>
              <a:gd name="connsiteX93" fmla="*/ 676894 w 1470517"/>
              <a:gd name="connsiteY93" fmla="*/ 1423263 h 2214249"/>
              <a:gd name="connsiteX94" fmla="*/ 694707 w 1470517"/>
              <a:gd name="connsiteY94" fmla="*/ 1417325 h 2214249"/>
              <a:gd name="connsiteX95" fmla="*/ 700644 w 1470517"/>
              <a:gd name="connsiteY95" fmla="*/ 1399512 h 2214249"/>
              <a:gd name="connsiteX96" fmla="*/ 730333 w 1470517"/>
              <a:gd name="connsiteY96" fmla="*/ 1375762 h 2214249"/>
              <a:gd name="connsiteX97" fmla="*/ 742208 w 1470517"/>
              <a:gd name="connsiteY97" fmla="*/ 1363886 h 2214249"/>
              <a:gd name="connsiteX98" fmla="*/ 754083 w 1470517"/>
              <a:gd name="connsiteY98" fmla="*/ 1346073 h 2214249"/>
              <a:gd name="connsiteX99" fmla="*/ 771896 w 1470517"/>
              <a:gd name="connsiteY99" fmla="*/ 1340136 h 2214249"/>
              <a:gd name="connsiteX100" fmla="*/ 807522 w 1470517"/>
              <a:gd name="connsiteY100" fmla="*/ 1346073 h 2214249"/>
              <a:gd name="connsiteX101" fmla="*/ 831273 w 1470517"/>
              <a:gd name="connsiteY101" fmla="*/ 1352011 h 2214249"/>
              <a:gd name="connsiteX102" fmla="*/ 855024 w 1470517"/>
              <a:gd name="connsiteY102" fmla="*/ 1435138 h 2214249"/>
              <a:gd name="connsiteX103" fmla="*/ 914400 w 1470517"/>
              <a:gd name="connsiteY103" fmla="*/ 1429201 h 2214249"/>
              <a:gd name="connsiteX104" fmla="*/ 920338 w 1470517"/>
              <a:gd name="connsiteY104" fmla="*/ 1405450 h 2214249"/>
              <a:gd name="connsiteX105" fmla="*/ 944089 w 1470517"/>
              <a:gd name="connsiteY105" fmla="*/ 1375762 h 2214249"/>
              <a:gd name="connsiteX106" fmla="*/ 950026 w 1470517"/>
              <a:gd name="connsiteY106" fmla="*/ 1357949 h 2214249"/>
              <a:gd name="connsiteX107" fmla="*/ 990600 w 1470517"/>
              <a:gd name="connsiteY107" fmla="*/ 1219200 h 2214249"/>
              <a:gd name="connsiteX108" fmla="*/ 838200 w 1470517"/>
              <a:gd name="connsiteY108" fmla="*/ 12192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2400 w 1470517"/>
              <a:gd name="connsiteY26" fmla="*/ 609600 h 2214249"/>
              <a:gd name="connsiteX27" fmla="*/ 457200 w 1470517"/>
              <a:gd name="connsiteY27" fmla="*/ 609600 h 2214249"/>
              <a:gd name="connsiteX28" fmla="*/ 457200 w 1470517"/>
              <a:gd name="connsiteY28" fmla="*/ 685800 h 2214249"/>
              <a:gd name="connsiteX29" fmla="*/ 124691 w 1470517"/>
              <a:gd name="connsiteY29" fmla="*/ 704806 h 2214249"/>
              <a:gd name="connsiteX30" fmla="*/ 142504 w 1470517"/>
              <a:gd name="connsiteY30" fmla="*/ 817621 h 2214249"/>
              <a:gd name="connsiteX31" fmla="*/ 154380 w 1470517"/>
              <a:gd name="connsiteY31" fmla="*/ 829497 h 2214249"/>
              <a:gd name="connsiteX32" fmla="*/ 166255 w 1470517"/>
              <a:gd name="connsiteY32" fmla="*/ 1185756 h 2214249"/>
              <a:gd name="connsiteX33" fmla="*/ 184068 w 1470517"/>
              <a:gd name="connsiteY33" fmla="*/ 1221382 h 2214249"/>
              <a:gd name="connsiteX34" fmla="*/ 195943 w 1470517"/>
              <a:gd name="connsiteY34" fmla="*/ 1257008 h 2214249"/>
              <a:gd name="connsiteX35" fmla="*/ 201881 w 1470517"/>
              <a:gd name="connsiteY35" fmla="*/ 1274821 h 2214249"/>
              <a:gd name="connsiteX36" fmla="*/ 207819 w 1470517"/>
              <a:gd name="connsiteY36" fmla="*/ 1292634 h 2214249"/>
              <a:gd name="connsiteX37" fmla="*/ 213756 w 1470517"/>
              <a:gd name="connsiteY37" fmla="*/ 1310447 h 2214249"/>
              <a:gd name="connsiteX38" fmla="*/ 207819 w 1470517"/>
              <a:gd name="connsiteY38" fmla="*/ 1328260 h 2214249"/>
              <a:gd name="connsiteX39" fmla="*/ 190006 w 1470517"/>
              <a:gd name="connsiteY39" fmla="*/ 1334198 h 2214249"/>
              <a:gd name="connsiteX40" fmla="*/ 77190 w 1470517"/>
              <a:gd name="connsiteY40" fmla="*/ 1352011 h 2214249"/>
              <a:gd name="connsiteX41" fmla="*/ 53439 w 1470517"/>
              <a:gd name="connsiteY41" fmla="*/ 1405450 h 2214249"/>
              <a:gd name="connsiteX42" fmla="*/ 35626 w 1470517"/>
              <a:gd name="connsiteY42" fmla="*/ 1411388 h 2214249"/>
              <a:gd name="connsiteX43" fmla="*/ 0 w 1470517"/>
              <a:gd name="connsiteY43" fmla="*/ 1417325 h 2214249"/>
              <a:gd name="connsiteX44" fmla="*/ 5938 w 1470517"/>
              <a:gd name="connsiteY44" fmla="*/ 1476702 h 2214249"/>
              <a:gd name="connsiteX45" fmla="*/ 17813 w 1470517"/>
              <a:gd name="connsiteY45" fmla="*/ 1494515 h 2214249"/>
              <a:gd name="connsiteX46" fmla="*/ 23751 w 1470517"/>
              <a:gd name="connsiteY46" fmla="*/ 1536079 h 2214249"/>
              <a:gd name="connsiteX47" fmla="*/ 29689 w 1470517"/>
              <a:gd name="connsiteY47" fmla="*/ 1553892 h 2214249"/>
              <a:gd name="connsiteX48" fmla="*/ 47502 w 1470517"/>
              <a:gd name="connsiteY48" fmla="*/ 1613268 h 2214249"/>
              <a:gd name="connsiteX49" fmla="*/ 53439 w 1470517"/>
              <a:gd name="connsiteY49" fmla="*/ 1631081 h 2214249"/>
              <a:gd name="connsiteX50" fmla="*/ 77190 w 1470517"/>
              <a:gd name="connsiteY50" fmla="*/ 1654832 h 2214249"/>
              <a:gd name="connsiteX51" fmla="*/ 89065 w 1470517"/>
              <a:gd name="connsiteY51" fmla="*/ 1702333 h 2214249"/>
              <a:gd name="connsiteX52" fmla="*/ 95003 w 1470517"/>
              <a:gd name="connsiteY52" fmla="*/ 1720146 h 2214249"/>
              <a:gd name="connsiteX53" fmla="*/ 83128 w 1470517"/>
              <a:gd name="connsiteY53" fmla="*/ 1797336 h 2214249"/>
              <a:gd name="connsiteX54" fmla="*/ 71252 w 1470517"/>
              <a:gd name="connsiteY54" fmla="*/ 1809211 h 2214249"/>
              <a:gd name="connsiteX55" fmla="*/ 59377 w 1470517"/>
              <a:gd name="connsiteY55" fmla="*/ 1844837 h 2214249"/>
              <a:gd name="connsiteX56" fmla="*/ 53439 w 1470517"/>
              <a:gd name="connsiteY56" fmla="*/ 1862650 h 2214249"/>
              <a:gd name="connsiteX57" fmla="*/ 47502 w 1470517"/>
              <a:gd name="connsiteY57" fmla="*/ 2034842 h 2214249"/>
              <a:gd name="connsiteX58" fmla="*/ 41564 w 1470517"/>
              <a:gd name="connsiteY58" fmla="*/ 2052655 h 2214249"/>
              <a:gd name="connsiteX59" fmla="*/ 23751 w 1470517"/>
              <a:gd name="connsiteY59" fmla="*/ 2064530 h 2214249"/>
              <a:gd name="connsiteX60" fmla="*/ 29689 w 1470517"/>
              <a:gd name="connsiteY60" fmla="*/ 2201097 h 2214249"/>
              <a:gd name="connsiteX61" fmla="*/ 71252 w 1470517"/>
              <a:gd name="connsiteY61" fmla="*/ 2195159 h 2214249"/>
              <a:gd name="connsiteX62" fmla="*/ 77190 w 1470517"/>
              <a:gd name="connsiteY62" fmla="*/ 2141720 h 2214249"/>
              <a:gd name="connsiteX63" fmla="*/ 89065 w 1470517"/>
              <a:gd name="connsiteY63" fmla="*/ 2123907 h 2214249"/>
              <a:gd name="connsiteX64" fmla="*/ 112816 w 1470517"/>
              <a:gd name="connsiteY64" fmla="*/ 2100156 h 2214249"/>
              <a:gd name="connsiteX65" fmla="*/ 118754 w 1470517"/>
              <a:gd name="connsiteY65" fmla="*/ 2082343 h 2214249"/>
              <a:gd name="connsiteX66" fmla="*/ 136567 w 1470517"/>
              <a:gd name="connsiteY66" fmla="*/ 2076406 h 2214249"/>
              <a:gd name="connsiteX67" fmla="*/ 172193 w 1470517"/>
              <a:gd name="connsiteY67" fmla="*/ 2070468 h 2214249"/>
              <a:gd name="connsiteX68" fmla="*/ 207819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27512 w 1470517"/>
              <a:gd name="connsiteY77" fmla="*/ 2011092 h 2214249"/>
              <a:gd name="connsiteX78" fmla="*/ 451263 w 1470517"/>
              <a:gd name="connsiteY78" fmla="*/ 1987341 h 2214249"/>
              <a:gd name="connsiteX79" fmla="*/ 469076 w 1470517"/>
              <a:gd name="connsiteY79" fmla="*/ 1892338 h 2214249"/>
              <a:gd name="connsiteX80" fmla="*/ 480951 w 1470517"/>
              <a:gd name="connsiteY80" fmla="*/ 1856712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552203 w 1470517"/>
              <a:gd name="connsiteY85" fmla="*/ 1678582 h 2214249"/>
              <a:gd name="connsiteX86" fmla="*/ 564078 w 1470517"/>
              <a:gd name="connsiteY86" fmla="*/ 1642956 h 2214249"/>
              <a:gd name="connsiteX87" fmla="*/ 593767 w 1470517"/>
              <a:gd name="connsiteY87" fmla="*/ 1613268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47206 w 1470517"/>
              <a:gd name="connsiteY90" fmla="*/ 1476702 h 2214249"/>
              <a:gd name="connsiteX91" fmla="*/ 653143 w 1470517"/>
              <a:gd name="connsiteY91" fmla="*/ 1452951 h 2214249"/>
              <a:gd name="connsiteX92" fmla="*/ 665019 w 1470517"/>
              <a:gd name="connsiteY92" fmla="*/ 1441076 h 2214249"/>
              <a:gd name="connsiteX93" fmla="*/ 676894 w 1470517"/>
              <a:gd name="connsiteY93" fmla="*/ 1423263 h 2214249"/>
              <a:gd name="connsiteX94" fmla="*/ 694707 w 1470517"/>
              <a:gd name="connsiteY94" fmla="*/ 1417325 h 2214249"/>
              <a:gd name="connsiteX95" fmla="*/ 700644 w 1470517"/>
              <a:gd name="connsiteY95" fmla="*/ 1399512 h 2214249"/>
              <a:gd name="connsiteX96" fmla="*/ 730333 w 1470517"/>
              <a:gd name="connsiteY96" fmla="*/ 1375762 h 2214249"/>
              <a:gd name="connsiteX97" fmla="*/ 742208 w 1470517"/>
              <a:gd name="connsiteY97" fmla="*/ 1363886 h 2214249"/>
              <a:gd name="connsiteX98" fmla="*/ 754083 w 1470517"/>
              <a:gd name="connsiteY98" fmla="*/ 1346073 h 2214249"/>
              <a:gd name="connsiteX99" fmla="*/ 771896 w 1470517"/>
              <a:gd name="connsiteY99" fmla="*/ 1340136 h 2214249"/>
              <a:gd name="connsiteX100" fmla="*/ 807522 w 1470517"/>
              <a:gd name="connsiteY100" fmla="*/ 1346073 h 2214249"/>
              <a:gd name="connsiteX101" fmla="*/ 831273 w 1470517"/>
              <a:gd name="connsiteY101" fmla="*/ 1352011 h 2214249"/>
              <a:gd name="connsiteX102" fmla="*/ 855024 w 1470517"/>
              <a:gd name="connsiteY102" fmla="*/ 1435138 h 2214249"/>
              <a:gd name="connsiteX103" fmla="*/ 914400 w 1470517"/>
              <a:gd name="connsiteY103" fmla="*/ 1429201 h 2214249"/>
              <a:gd name="connsiteX104" fmla="*/ 920338 w 1470517"/>
              <a:gd name="connsiteY104" fmla="*/ 1405450 h 2214249"/>
              <a:gd name="connsiteX105" fmla="*/ 944089 w 1470517"/>
              <a:gd name="connsiteY105" fmla="*/ 1375762 h 2214249"/>
              <a:gd name="connsiteX106" fmla="*/ 950026 w 1470517"/>
              <a:gd name="connsiteY106" fmla="*/ 1357949 h 2214249"/>
              <a:gd name="connsiteX107" fmla="*/ 990600 w 1470517"/>
              <a:gd name="connsiteY107" fmla="*/ 1219200 h 2214249"/>
              <a:gd name="connsiteX108" fmla="*/ 838200 w 1470517"/>
              <a:gd name="connsiteY108" fmla="*/ 12192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2400 w 1470517"/>
              <a:gd name="connsiteY26" fmla="*/ 609600 h 2214249"/>
              <a:gd name="connsiteX27" fmla="*/ 457200 w 1470517"/>
              <a:gd name="connsiteY27" fmla="*/ 609600 h 2214249"/>
              <a:gd name="connsiteX28" fmla="*/ 457200 w 1470517"/>
              <a:gd name="connsiteY28" fmla="*/ 685800 h 2214249"/>
              <a:gd name="connsiteX29" fmla="*/ 124691 w 1470517"/>
              <a:gd name="connsiteY29" fmla="*/ 704806 h 2214249"/>
              <a:gd name="connsiteX30" fmla="*/ 142504 w 1470517"/>
              <a:gd name="connsiteY30" fmla="*/ 817621 h 2214249"/>
              <a:gd name="connsiteX31" fmla="*/ 154380 w 1470517"/>
              <a:gd name="connsiteY31" fmla="*/ 829497 h 2214249"/>
              <a:gd name="connsiteX32" fmla="*/ 166255 w 1470517"/>
              <a:gd name="connsiteY32" fmla="*/ 1185756 h 2214249"/>
              <a:gd name="connsiteX33" fmla="*/ 184068 w 1470517"/>
              <a:gd name="connsiteY33" fmla="*/ 1221382 h 2214249"/>
              <a:gd name="connsiteX34" fmla="*/ 195943 w 1470517"/>
              <a:gd name="connsiteY34" fmla="*/ 1257008 h 2214249"/>
              <a:gd name="connsiteX35" fmla="*/ 201881 w 1470517"/>
              <a:gd name="connsiteY35" fmla="*/ 1274821 h 2214249"/>
              <a:gd name="connsiteX36" fmla="*/ 207819 w 1470517"/>
              <a:gd name="connsiteY36" fmla="*/ 1292634 h 2214249"/>
              <a:gd name="connsiteX37" fmla="*/ 213756 w 1470517"/>
              <a:gd name="connsiteY37" fmla="*/ 1310447 h 2214249"/>
              <a:gd name="connsiteX38" fmla="*/ 207819 w 1470517"/>
              <a:gd name="connsiteY38" fmla="*/ 1328260 h 2214249"/>
              <a:gd name="connsiteX39" fmla="*/ 190006 w 1470517"/>
              <a:gd name="connsiteY39" fmla="*/ 1334198 h 2214249"/>
              <a:gd name="connsiteX40" fmla="*/ 77190 w 1470517"/>
              <a:gd name="connsiteY40" fmla="*/ 1352011 h 2214249"/>
              <a:gd name="connsiteX41" fmla="*/ 53439 w 1470517"/>
              <a:gd name="connsiteY41" fmla="*/ 1405450 h 2214249"/>
              <a:gd name="connsiteX42" fmla="*/ 35626 w 1470517"/>
              <a:gd name="connsiteY42" fmla="*/ 1411388 h 2214249"/>
              <a:gd name="connsiteX43" fmla="*/ 0 w 1470517"/>
              <a:gd name="connsiteY43" fmla="*/ 1417325 h 2214249"/>
              <a:gd name="connsiteX44" fmla="*/ 5938 w 1470517"/>
              <a:gd name="connsiteY44" fmla="*/ 1476702 h 2214249"/>
              <a:gd name="connsiteX45" fmla="*/ 17813 w 1470517"/>
              <a:gd name="connsiteY45" fmla="*/ 1494515 h 2214249"/>
              <a:gd name="connsiteX46" fmla="*/ 23751 w 1470517"/>
              <a:gd name="connsiteY46" fmla="*/ 1536079 h 2214249"/>
              <a:gd name="connsiteX47" fmla="*/ 29689 w 1470517"/>
              <a:gd name="connsiteY47" fmla="*/ 1553892 h 2214249"/>
              <a:gd name="connsiteX48" fmla="*/ 47502 w 1470517"/>
              <a:gd name="connsiteY48" fmla="*/ 1613268 h 2214249"/>
              <a:gd name="connsiteX49" fmla="*/ 53439 w 1470517"/>
              <a:gd name="connsiteY49" fmla="*/ 1631081 h 2214249"/>
              <a:gd name="connsiteX50" fmla="*/ 77190 w 1470517"/>
              <a:gd name="connsiteY50" fmla="*/ 1654832 h 2214249"/>
              <a:gd name="connsiteX51" fmla="*/ 89065 w 1470517"/>
              <a:gd name="connsiteY51" fmla="*/ 1702333 h 2214249"/>
              <a:gd name="connsiteX52" fmla="*/ 95003 w 1470517"/>
              <a:gd name="connsiteY52" fmla="*/ 1720146 h 2214249"/>
              <a:gd name="connsiteX53" fmla="*/ 83128 w 1470517"/>
              <a:gd name="connsiteY53" fmla="*/ 1797336 h 2214249"/>
              <a:gd name="connsiteX54" fmla="*/ 71252 w 1470517"/>
              <a:gd name="connsiteY54" fmla="*/ 1809211 h 2214249"/>
              <a:gd name="connsiteX55" fmla="*/ 59377 w 1470517"/>
              <a:gd name="connsiteY55" fmla="*/ 1844837 h 2214249"/>
              <a:gd name="connsiteX56" fmla="*/ 53439 w 1470517"/>
              <a:gd name="connsiteY56" fmla="*/ 1862650 h 2214249"/>
              <a:gd name="connsiteX57" fmla="*/ 47502 w 1470517"/>
              <a:gd name="connsiteY57" fmla="*/ 2034842 h 2214249"/>
              <a:gd name="connsiteX58" fmla="*/ 41564 w 1470517"/>
              <a:gd name="connsiteY58" fmla="*/ 2052655 h 2214249"/>
              <a:gd name="connsiteX59" fmla="*/ 23751 w 1470517"/>
              <a:gd name="connsiteY59" fmla="*/ 2064530 h 2214249"/>
              <a:gd name="connsiteX60" fmla="*/ 29689 w 1470517"/>
              <a:gd name="connsiteY60" fmla="*/ 2201097 h 2214249"/>
              <a:gd name="connsiteX61" fmla="*/ 71252 w 1470517"/>
              <a:gd name="connsiteY61" fmla="*/ 2195159 h 2214249"/>
              <a:gd name="connsiteX62" fmla="*/ 77190 w 1470517"/>
              <a:gd name="connsiteY62" fmla="*/ 2141720 h 2214249"/>
              <a:gd name="connsiteX63" fmla="*/ 89065 w 1470517"/>
              <a:gd name="connsiteY63" fmla="*/ 2123907 h 2214249"/>
              <a:gd name="connsiteX64" fmla="*/ 112816 w 1470517"/>
              <a:gd name="connsiteY64" fmla="*/ 2100156 h 2214249"/>
              <a:gd name="connsiteX65" fmla="*/ 118754 w 1470517"/>
              <a:gd name="connsiteY65" fmla="*/ 2082343 h 2214249"/>
              <a:gd name="connsiteX66" fmla="*/ 136567 w 1470517"/>
              <a:gd name="connsiteY66" fmla="*/ 2076406 h 2214249"/>
              <a:gd name="connsiteX67" fmla="*/ 172193 w 1470517"/>
              <a:gd name="connsiteY67" fmla="*/ 2070468 h 2214249"/>
              <a:gd name="connsiteX68" fmla="*/ 207819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27512 w 1470517"/>
              <a:gd name="connsiteY77" fmla="*/ 2011092 h 2214249"/>
              <a:gd name="connsiteX78" fmla="*/ 451263 w 1470517"/>
              <a:gd name="connsiteY78" fmla="*/ 1987341 h 2214249"/>
              <a:gd name="connsiteX79" fmla="*/ 469076 w 1470517"/>
              <a:gd name="connsiteY79" fmla="*/ 1892338 h 2214249"/>
              <a:gd name="connsiteX80" fmla="*/ 480951 w 1470517"/>
              <a:gd name="connsiteY80" fmla="*/ 1856712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552203 w 1470517"/>
              <a:gd name="connsiteY85" fmla="*/ 1678582 h 2214249"/>
              <a:gd name="connsiteX86" fmla="*/ 564078 w 1470517"/>
              <a:gd name="connsiteY86" fmla="*/ 1642956 h 2214249"/>
              <a:gd name="connsiteX87" fmla="*/ 593767 w 1470517"/>
              <a:gd name="connsiteY87" fmla="*/ 1613268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47206 w 1470517"/>
              <a:gd name="connsiteY90" fmla="*/ 1476702 h 2214249"/>
              <a:gd name="connsiteX91" fmla="*/ 653143 w 1470517"/>
              <a:gd name="connsiteY91" fmla="*/ 1452951 h 2214249"/>
              <a:gd name="connsiteX92" fmla="*/ 665019 w 1470517"/>
              <a:gd name="connsiteY92" fmla="*/ 1441076 h 2214249"/>
              <a:gd name="connsiteX93" fmla="*/ 676894 w 1470517"/>
              <a:gd name="connsiteY93" fmla="*/ 1423263 h 2214249"/>
              <a:gd name="connsiteX94" fmla="*/ 694707 w 1470517"/>
              <a:gd name="connsiteY94" fmla="*/ 1417325 h 2214249"/>
              <a:gd name="connsiteX95" fmla="*/ 700644 w 1470517"/>
              <a:gd name="connsiteY95" fmla="*/ 1399512 h 2214249"/>
              <a:gd name="connsiteX96" fmla="*/ 730333 w 1470517"/>
              <a:gd name="connsiteY96" fmla="*/ 1375762 h 2214249"/>
              <a:gd name="connsiteX97" fmla="*/ 742208 w 1470517"/>
              <a:gd name="connsiteY97" fmla="*/ 1363886 h 2214249"/>
              <a:gd name="connsiteX98" fmla="*/ 754083 w 1470517"/>
              <a:gd name="connsiteY98" fmla="*/ 1346073 h 2214249"/>
              <a:gd name="connsiteX99" fmla="*/ 771896 w 1470517"/>
              <a:gd name="connsiteY99" fmla="*/ 1340136 h 2214249"/>
              <a:gd name="connsiteX100" fmla="*/ 807522 w 1470517"/>
              <a:gd name="connsiteY100" fmla="*/ 1346073 h 2214249"/>
              <a:gd name="connsiteX101" fmla="*/ 831273 w 1470517"/>
              <a:gd name="connsiteY101" fmla="*/ 1352011 h 2214249"/>
              <a:gd name="connsiteX102" fmla="*/ 855024 w 1470517"/>
              <a:gd name="connsiteY102" fmla="*/ 1435138 h 2214249"/>
              <a:gd name="connsiteX103" fmla="*/ 914400 w 1470517"/>
              <a:gd name="connsiteY103" fmla="*/ 1429201 h 2214249"/>
              <a:gd name="connsiteX104" fmla="*/ 920338 w 1470517"/>
              <a:gd name="connsiteY104" fmla="*/ 1405450 h 2214249"/>
              <a:gd name="connsiteX105" fmla="*/ 944089 w 1470517"/>
              <a:gd name="connsiteY105" fmla="*/ 1375762 h 2214249"/>
              <a:gd name="connsiteX106" fmla="*/ 950026 w 1470517"/>
              <a:gd name="connsiteY106" fmla="*/ 1357949 h 2214249"/>
              <a:gd name="connsiteX107" fmla="*/ 990600 w 1470517"/>
              <a:gd name="connsiteY107" fmla="*/ 1219200 h 2214249"/>
              <a:gd name="connsiteX108" fmla="*/ 838200 w 1470517"/>
              <a:gd name="connsiteY108" fmla="*/ 12192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457200 w 1470517"/>
              <a:gd name="connsiteY26" fmla="*/ 609600 h 2214249"/>
              <a:gd name="connsiteX27" fmla="*/ 457200 w 1470517"/>
              <a:gd name="connsiteY27" fmla="*/ 685800 h 2214249"/>
              <a:gd name="connsiteX28" fmla="*/ 124691 w 1470517"/>
              <a:gd name="connsiteY28" fmla="*/ 704806 h 2214249"/>
              <a:gd name="connsiteX29" fmla="*/ 142504 w 1470517"/>
              <a:gd name="connsiteY29" fmla="*/ 817621 h 2214249"/>
              <a:gd name="connsiteX30" fmla="*/ 154380 w 1470517"/>
              <a:gd name="connsiteY30" fmla="*/ 829497 h 2214249"/>
              <a:gd name="connsiteX31" fmla="*/ 166255 w 1470517"/>
              <a:gd name="connsiteY31" fmla="*/ 1185756 h 2214249"/>
              <a:gd name="connsiteX32" fmla="*/ 184068 w 1470517"/>
              <a:gd name="connsiteY32" fmla="*/ 1221382 h 2214249"/>
              <a:gd name="connsiteX33" fmla="*/ 195943 w 1470517"/>
              <a:gd name="connsiteY33" fmla="*/ 1257008 h 2214249"/>
              <a:gd name="connsiteX34" fmla="*/ 201881 w 1470517"/>
              <a:gd name="connsiteY34" fmla="*/ 1274821 h 2214249"/>
              <a:gd name="connsiteX35" fmla="*/ 207819 w 1470517"/>
              <a:gd name="connsiteY35" fmla="*/ 1292634 h 2214249"/>
              <a:gd name="connsiteX36" fmla="*/ 213756 w 1470517"/>
              <a:gd name="connsiteY36" fmla="*/ 1310447 h 2214249"/>
              <a:gd name="connsiteX37" fmla="*/ 207819 w 1470517"/>
              <a:gd name="connsiteY37" fmla="*/ 1328260 h 2214249"/>
              <a:gd name="connsiteX38" fmla="*/ 190006 w 1470517"/>
              <a:gd name="connsiteY38" fmla="*/ 1334198 h 2214249"/>
              <a:gd name="connsiteX39" fmla="*/ 77190 w 1470517"/>
              <a:gd name="connsiteY39" fmla="*/ 1352011 h 2214249"/>
              <a:gd name="connsiteX40" fmla="*/ 53439 w 1470517"/>
              <a:gd name="connsiteY40" fmla="*/ 1405450 h 2214249"/>
              <a:gd name="connsiteX41" fmla="*/ 35626 w 1470517"/>
              <a:gd name="connsiteY41" fmla="*/ 1411388 h 2214249"/>
              <a:gd name="connsiteX42" fmla="*/ 0 w 1470517"/>
              <a:gd name="connsiteY42" fmla="*/ 1417325 h 2214249"/>
              <a:gd name="connsiteX43" fmla="*/ 5938 w 1470517"/>
              <a:gd name="connsiteY43" fmla="*/ 1476702 h 2214249"/>
              <a:gd name="connsiteX44" fmla="*/ 17813 w 1470517"/>
              <a:gd name="connsiteY44" fmla="*/ 1494515 h 2214249"/>
              <a:gd name="connsiteX45" fmla="*/ 23751 w 1470517"/>
              <a:gd name="connsiteY45" fmla="*/ 1536079 h 2214249"/>
              <a:gd name="connsiteX46" fmla="*/ 29689 w 1470517"/>
              <a:gd name="connsiteY46" fmla="*/ 1553892 h 2214249"/>
              <a:gd name="connsiteX47" fmla="*/ 47502 w 1470517"/>
              <a:gd name="connsiteY47" fmla="*/ 1613268 h 2214249"/>
              <a:gd name="connsiteX48" fmla="*/ 53439 w 1470517"/>
              <a:gd name="connsiteY48" fmla="*/ 1631081 h 2214249"/>
              <a:gd name="connsiteX49" fmla="*/ 77190 w 1470517"/>
              <a:gd name="connsiteY49" fmla="*/ 1654832 h 2214249"/>
              <a:gd name="connsiteX50" fmla="*/ 89065 w 1470517"/>
              <a:gd name="connsiteY50" fmla="*/ 1702333 h 2214249"/>
              <a:gd name="connsiteX51" fmla="*/ 95003 w 1470517"/>
              <a:gd name="connsiteY51" fmla="*/ 1720146 h 2214249"/>
              <a:gd name="connsiteX52" fmla="*/ 83128 w 1470517"/>
              <a:gd name="connsiteY52" fmla="*/ 1797336 h 2214249"/>
              <a:gd name="connsiteX53" fmla="*/ 71252 w 1470517"/>
              <a:gd name="connsiteY53" fmla="*/ 1809211 h 2214249"/>
              <a:gd name="connsiteX54" fmla="*/ 59377 w 1470517"/>
              <a:gd name="connsiteY54" fmla="*/ 1844837 h 2214249"/>
              <a:gd name="connsiteX55" fmla="*/ 53439 w 1470517"/>
              <a:gd name="connsiteY55" fmla="*/ 1862650 h 2214249"/>
              <a:gd name="connsiteX56" fmla="*/ 47502 w 1470517"/>
              <a:gd name="connsiteY56" fmla="*/ 2034842 h 2214249"/>
              <a:gd name="connsiteX57" fmla="*/ 41564 w 1470517"/>
              <a:gd name="connsiteY57" fmla="*/ 2052655 h 2214249"/>
              <a:gd name="connsiteX58" fmla="*/ 23751 w 1470517"/>
              <a:gd name="connsiteY58" fmla="*/ 2064530 h 2214249"/>
              <a:gd name="connsiteX59" fmla="*/ 29689 w 1470517"/>
              <a:gd name="connsiteY59" fmla="*/ 2201097 h 2214249"/>
              <a:gd name="connsiteX60" fmla="*/ 71252 w 1470517"/>
              <a:gd name="connsiteY60" fmla="*/ 2195159 h 2214249"/>
              <a:gd name="connsiteX61" fmla="*/ 77190 w 1470517"/>
              <a:gd name="connsiteY61" fmla="*/ 2141720 h 2214249"/>
              <a:gd name="connsiteX62" fmla="*/ 89065 w 1470517"/>
              <a:gd name="connsiteY62" fmla="*/ 2123907 h 2214249"/>
              <a:gd name="connsiteX63" fmla="*/ 112816 w 1470517"/>
              <a:gd name="connsiteY63" fmla="*/ 2100156 h 2214249"/>
              <a:gd name="connsiteX64" fmla="*/ 118754 w 1470517"/>
              <a:gd name="connsiteY64" fmla="*/ 2082343 h 2214249"/>
              <a:gd name="connsiteX65" fmla="*/ 136567 w 1470517"/>
              <a:gd name="connsiteY65" fmla="*/ 2076406 h 2214249"/>
              <a:gd name="connsiteX66" fmla="*/ 172193 w 1470517"/>
              <a:gd name="connsiteY66" fmla="*/ 2070468 h 2214249"/>
              <a:gd name="connsiteX67" fmla="*/ 207819 w 1470517"/>
              <a:gd name="connsiteY67" fmla="*/ 2076406 h 2214249"/>
              <a:gd name="connsiteX68" fmla="*/ 290946 w 1470517"/>
              <a:gd name="connsiteY68" fmla="*/ 2082343 h 2214249"/>
              <a:gd name="connsiteX69" fmla="*/ 314696 w 1470517"/>
              <a:gd name="connsiteY69" fmla="*/ 2112032 h 2214249"/>
              <a:gd name="connsiteX70" fmla="*/ 362198 w 1470517"/>
              <a:gd name="connsiteY70" fmla="*/ 2159533 h 2214249"/>
              <a:gd name="connsiteX71" fmla="*/ 368135 w 1470517"/>
              <a:gd name="connsiteY71" fmla="*/ 2177346 h 2214249"/>
              <a:gd name="connsiteX72" fmla="*/ 380011 w 1470517"/>
              <a:gd name="connsiteY72" fmla="*/ 2189221 h 2214249"/>
              <a:gd name="connsiteX73" fmla="*/ 409699 w 1470517"/>
              <a:gd name="connsiteY73" fmla="*/ 2183284 h 2214249"/>
              <a:gd name="connsiteX74" fmla="*/ 415637 w 1470517"/>
              <a:gd name="connsiteY74" fmla="*/ 2088281 h 2214249"/>
              <a:gd name="connsiteX75" fmla="*/ 421574 w 1470517"/>
              <a:gd name="connsiteY75" fmla="*/ 2028905 h 2214249"/>
              <a:gd name="connsiteX76" fmla="*/ 427512 w 1470517"/>
              <a:gd name="connsiteY76" fmla="*/ 2011092 h 2214249"/>
              <a:gd name="connsiteX77" fmla="*/ 451263 w 1470517"/>
              <a:gd name="connsiteY77" fmla="*/ 1987341 h 2214249"/>
              <a:gd name="connsiteX78" fmla="*/ 469076 w 1470517"/>
              <a:gd name="connsiteY78" fmla="*/ 1892338 h 2214249"/>
              <a:gd name="connsiteX79" fmla="*/ 480951 w 1470517"/>
              <a:gd name="connsiteY79" fmla="*/ 1856712 h 2214249"/>
              <a:gd name="connsiteX80" fmla="*/ 504702 w 1470517"/>
              <a:gd name="connsiteY80" fmla="*/ 1809211 h 2214249"/>
              <a:gd name="connsiteX81" fmla="*/ 516577 w 1470517"/>
              <a:gd name="connsiteY81" fmla="*/ 1791398 h 2214249"/>
              <a:gd name="connsiteX82" fmla="*/ 534390 w 1470517"/>
              <a:gd name="connsiteY82" fmla="*/ 1779523 h 2214249"/>
              <a:gd name="connsiteX83" fmla="*/ 546265 w 1470517"/>
              <a:gd name="connsiteY83" fmla="*/ 1767647 h 2214249"/>
              <a:gd name="connsiteX84" fmla="*/ 552203 w 1470517"/>
              <a:gd name="connsiteY84" fmla="*/ 1678582 h 2214249"/>
              <a:gd name="connsiteX85" fmla="*/ 564078 w 1470517"/>
              <a:gd name="connsiteY85" fmla="*/ 1642956 h 2214249"/>
              <a:gd name="connsiteX86" fmla="*/ 593767 w 1470517"/>
              <a:gd name="connsiteY86" fmla="*/ 1613268 h 2214249"/>
              <a:gd name="connsiteX87" fmla="*/ 629393 w 1470517"/>
              <a:gd name="connsiteY87" fmla="*/ 1601393 h 2214249"/>
              <a:gd name="connsiteX88" fmla="*/ 641268 w 1470517"/>
              <a:gd name="connsiteY88" fmla="*/ 1565767 h 2214249"/>
              <a:gd name="connsiteX89" fmla="*/ 647206 w 1470517"/>
              <a:gd name="connsiteY89" fmla="*/ 1476702 h 2214249"/>
              <a:gd name="connsiteX90" fmla="*/ 653143 w 1470517"/>
              <a:gd name="connsiteY90" fmla="*/ 1452951 h 2214249"/>
              <a:gd name="connsiteX91" fmla="*/ 665019 w 1470517"/>
              <a:gd name="connsiteY91" fmla="*/ 1441076 h 2214249"/>
              <a:gd name="connsiteX92" fmla="*/ 676894 w 1470517"/>
              <a:gd name="connsiteY92" fmla="*/ 1423263 h 2214249"/>
              <a:gd name="connsiteX93" fmla="*/ 694707 w 1470517"/>
              <a:gd name="connsiteY93" fmla="*/ 1417325 h 2214249"/>
              <a:gd name="connsiteX94" fmla="*/ 700644 w 1470517"/>
              <a:gd name="connsiteY94" fmla="*/ 1399512 h 2214249"/>
              <a:gd name="connsiteX95" fmla="*/ 730333 w 1470517"/>
              <a:gd name="connsiteY95" fmla="*/ 1375762 h 2214249"/>
              <a:gd name="connsiteX96" fmla="*/ 742208 w 1470517"/>
              <a:gd name="connsiteY96" fmla="*/ 1363886 h 2214249"/>
              <a:gd name="connsiteX97" fmla="*/ 754083 w 1470517"/>
              <a:gd name="connsiteY97" fmla="*/ 1346073 h 2214249"/>
              <a:gd name="connsiteX98" fmla="*/ 771896 w 1470517"/>
              <a:gd name="connsiteY98" fmla="*/ 1340136 h 2214249"/>
              <a:gd name="connsiteX99" fmla="*/ 807522 w 1470517"/>
              <a:gd name="connsiteY99" fmla="*/ 1346073 h 2214249"/>
              <a:gd name="connsiteX100" fmla="*/ 831273 w 1470517"/>
              <a:gd name="connsiteY100" fmla="*/ 1352011 h 2214249"/>
              <a:gd name="connsiteX101" fmla="*/ 855024 w 1470517"/>
              <a:gd name="connsiteY101" fmla="*/ 1435138 h 2214249"/>
              <a:gd name="connsiteX102" fmla="*/ 914400 w 1470517"/>
              <a:gd name="connsiteY102" fmla="*/ 1429201 h 2214249"/>
              <a:gd name="connsiteX103" fmla="*/ 920338 w 1470517"/>
              <a:gd name="connsiteY103" fmla="*/ 1405450 h 2214249"/>
              <a:gd name="connsiteX104" fmla="*/ 944089 w 1470517"/>
              <a:gd name="connsiteY104" fmla="*/ 1375762 h 2214249"/>
              <a:gd name="connsiteX105" fmla="*/ 950026 w 1470517"/>
              <a:gd name="connsiteY105" fmla="*/ 1357949 h 2214249"/>
              <a:gd name="connsiteX106" fmla="*/ 990600 w 1470517"/>
              <a:gd name="connsiteY106" fmla="*/ 1219200 h 2214249"/>
              <a:gd name="connsiteX107" fmla="*/ 838200 w 1470517"/>
              <a:gd name="connsiteY107" fmla="*/ 1219200 h 2214249"/>
              <a:gd name="connsiteX108" fmla="*/ 685800 w 1470517"/>
              <a:gd name="connsiteY108" fmla="*/ 1219200 h 2214249"/>
              <a:gd name="connsiteX109" fmla="*/ 647206 w 1470517"/>
              <a:gd name="connsiteY109" fmla="*/ 1251071 h 2214249"/>
              <a:gd name="connsiteX110" fmla="*/ 629393 w 1470517"/>
              <a:gd name="connsiteY110" fmla="*/ 1245133 h 2214249"/>
              <a:gd name="connsiteX111" fmla="*/ 581891 w 1470517"/>
              <a:gd name="connsiteY111" fmla="*/ 1221382 h 2214249"/>
              <a:gd name="connsiteX112" fmla="*/ 587829 w 1470517"/>
              <a:gd name="connsiteY112" fmla="*/ 1203569 h 2214249"/>
              <a:gd name="connsiteX113" fmla="*/ 593767 w 1470517"/>
              <a:gd name="connsiteY113" fmla="*/ 1167943 h 2214249"/>
              <a:gd name="connsiteX114" fmla="*/ 611580 w 1470517"/>
              <a:gd name="connsiteY114" fmla="*/ 1156068 h 2214249"/>
              <a:gd name="connsiteX115" fmla="*/ 659081 w 1470517"/>
              <a:gd name="connsiteY115" fmla="*/ 1162006 h 2214249"/>
              <a:gd name="connsiteX116" fmla="*/ 855024 w 1470517"/>
              <a:gd name="connsiteY116" fmla="*/ 1144193 h 2214249"/>
              <a:gd name="connsiteX117" fmla="*/ 860961 w 1470517"/>
              <a:gd name="connsiteY117" fmla="*/ 1126380 h 2214249"/>
              <a:gd name="connsiteX118" fmla="*/ 878774 w 1470517"/>
              <a:gd name="connsiteY118" fmla="*/ 1120442 h 2214249"/>
              <a:gd name="connsiteX119" fmla="*/ 838200 w 1470517"/>
              <a:gd name="connsiteY119" fmla="*/ 1066800 h 2214249"/>
              <a:gd name="connsiteX120" fmla="*/ 838200 w 1470517"/>
              <a:gd name="connsiteY120" fmla="*/ 1066800 h 2214249"/>
              <a:gd name="connsiteX121" fmla="*/ 838200 w 1470517"/>
              <a:gd name="connsiteY121" fmla="*/ 762000 h 2214249"/>
              <a:gd name="connsiteX122" fmla="*/ 1217221 w 1470517"/>
              <a:gd name="connsiteY122" fmla="*/ 728556 h 2214249"/>
              <a:gd name="connsiteX123" fmla="*/ 1447800 w 1470517"/>
              <a:gd name="connsiteY123" fmla="*/ 762000 h 2214249"/>
              <a:gd name="connsiteX124" fmla="*/ 1447800 w 1470517"/>
              <a:gd name="connsiteY124" fmla="*/ 685800 h 2214249"/>
              <a:gd name="connsiteX125" fmla="*/ 1442852 w 1470517"/>
              <a:gd name="connsiteY125" fmla="*/ 301045 h 2214249"/>
              <a:gd name="connsiteX126" fmla="*/ 1448790 w 1470517"/>
              <a:gd name="connsiteY126" fmla="*/ 253543 h 2214249"/>
              <a:gd name="connsiteX127" fmla="*/ 1436915 w 1470517"/>
              <a:gd name="connsiteY127" fmla="*/ 152603 h 2214249"/>
              <a:gd name="connsiteX128" fmla="*/ 1407226 w 1470517"/>
              <a:gd name="connsiteY128" fmla="*/ 105102 h 2214249"/>
              <a:gd name="connsiteX129" fmla="*/ 1347850 w 1470517"/>
              <a:gd name="connsiteY129" fmla="*/ 99164 h 2214249"/>
              <a:gd name="connsiteX130" fmla="*/ 1341912 w 1470517"/>
              <a:gd name="connsiteY130" fmla="*/ 81351 h 2214249"/>
              <a:gd name="connsiteX131" fmla="*/ 1324099 w 1470517"/>
              <a:gd name="connsiteY131" fmla="*/ 75414 h 2214249"/>
              <a:gd name="connsiteX132" fmla="*/ 1219200 w 1470517"/>
              <a:gd name="connsiteY132" fmla="*/ 0 h 2214249"/>
              <a:gd name="connsiteX133" fmla="*/ 1092530 w 1470517"/>
              <a:gd name="connsiteY133" fmla="*/ 39788 h 2214249"/>
              <a:gd name="connsiteX134" fmla="*/ 1086593 w 1470517"/>
              <a:gd name="connsiteY134" fmla="*/ 87289 h 2214249"/>
              <a:gd name="connsiteX135" fmla="*/ 807522 w 1470517"/>
              <a:gd name="connsiteY135" fmla="*/ 93227 h 2214249"/>
              <a:gd name="connsiteX136" fmla="*/ 765959 w 1470517"/>
              <a:gd name="connsiteY136" fmla="*/ 99164 h 2214249"/>
              <a:gd name="connsiteX137" fmla="*/ 742208 w 1470517"/>
              <a:gd name="connsiteY137" fmla="*/ 128853 h 2214249"/>
              <a:gd name="connsiteX138" fmla="*/ 748146 w 1470517"/>
              <a:gd name="connsiteY138" fmla="*/ 194167 h 2214249"/>
              <a:gd name="connsiteX139" fmla="*/ 771896 w 1470517"/>
              <a:gd name="connsiteY139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01881 w 1470517"/>
              <a:gd name="connsiteY26" fmla="*/ 599704 h 2214249"/>
              <a:gd name="connsiteX27" fmla="*/ 457200 w 1470517"/>
              <a:gd name="connsiteY27" fmla="*/ 609600 h 2214249"/>
              <a:gd name="connsiteX28" fmla="*/ 457200 w 1470517"/>
              <a:gd name="connsiteY28" fmla="*/ 685800 h 2214249"/>
              <a:gd name="connsiteX29" fmla="*/ 124691 w 1470517"/>
              <a:gd name="connsiteY29" fmla="*/ 704806 h 2214249"/>
              <a:gd name="connsiteX30" fmla="*/ 142504 w 1470517"/>
              <a:gd name="connsiteY30" fmla="*/ 817621 h 2214249"/>
              <a:gd name="connsiteX31" fmla="*/ 154380 w 1470517"/>
              <a:gd name="connsiteY31" fmla="*/ 829497 h 2214249"/>
              <a:gd name="connsiteX32" fmla="*/ 166255 w 1470517"/>
              <a:gd name="connsiteY32" fmla="*/ 1185756 h 2214249"/>
              <a:gd name="connsiteX33" fmla="*/ 184068 w 1470517"/>
              <a:gd name="connsiteY33" fmla="*/ 1221382 h 2214249"/>
              <a:gd name="connsiteX34" fmla="*/ 195943 w 1470517"/>
              <a:gd name="connsiteY34" fmla="*/ 1257008 h 2214249"/>
              <a:gd name="connsiteX35" fmla="*/ 201881 w 1470517"/>
              <a:gd name="connsiteY35" fmla="*/ 1274821 h 2214249"/>
              <a:gd name="connsiteX36" fmla="*/ 207819 w 1470517"/>
              <a:gd name="connsiteY36" fmla="*/ 1292634 h 2214249"/>
              <a:gd name="connsiteX37" fmla="*/ 213756 w 1470517"/>
              <a:gd name="connsiteY37" fmla="*/ 1310447 h 2214249"/>
              <a:gd name="connsiteX38" fmla="*/ 207819 w 1470517"/>
              <a:gd name="connsiteY38" fmla="*/ 1328260 h 2214249"/>
              <a:gd name="connsiteX39" fmla="*/ 190006 w 1470517"/>
              <a:gd name="connsiteY39" fmla="*/ 1334198 h 2214249"/>
              <a:gd name="connsiteX40" fmla="*/ 77190 w 1470517"/>
              <a:gd name="connsiteY40" fmla="*/ 1352011 h 2214249"/>
              <a:gd name="connsiteX41" fmla="*/ 53439 w 1470517"/>
              <a:gd name="connsiteY41" fmla="*/ 1405450 h 2214249"/>
              <a:gd name="connsiteX42" fmla="*/ 35626 w 1470517"/>
              <a:gd name="connsiteY42" fmla="*/ 1411388 h 2214249"/>
              <a:gd name="connsiteX43" fmla="*/ 0 w 1470517"/>
              <a:gd name="connsiteY43" fmla="*/ 1417325 h 2214249"/>
              <a:gd name="connsiteX44" fmla="*/ 5938 w 1470517"/>
              <a:gd name="connsiteY44" fmla="*/ 1476702 h 2214249"/>
              <a:gd name="connsiteX45" fmla="*/ 17813 w 1470517"/>
              <a:gd name="connsiteY45" fmla="*/ 1494515 h 2214249"/>
              <a:gd name="connsiteX46" fmla="*/ 23751 w 1470517"/>
              <a:gd name="connsiteY46" fmla="*/ 1536079 h 2214249"/>
              <a:gd name="connsiteX47" fmla="*/ 29689 w 1470517"/>
              <a:gd name="connsiteY47" fmla="*/ 1553892 h 2214249"/>
              <a:gd name="connsiteX48" fmla="*/ 47502 w 1470517"/>
              <a:gd name="connsiteY48" fmla="*/ 1613268 h 2214249"/>
              <a:gd name="connsiteX49" fmla="*/ 53439 w 1470517"/>
              <a:gd name="connsiteY49" fmla="*/ 1631081 h 2214249"/>
              <a:gd name="connsiteX50" fmla="*/ 77190 w 1470517"/>
              <a:gd name="connsiteY50" fmla="*/ 1654832 h 2214249"/>
              <a:gd name="connsiteX51" fmla="*/ 89065 w 1470517"/>
              <a:gd name="connsiteY51" fmla="*/ 1702333 h 2214249"/>
              <a:gd name="connsiteX52" fmla="*/ 95003 w 1470517"/>
              <a:gd name="connsiteY52" fmla="*/ 1720146 h 2214249"/>
              <a:gd name="connsiteX53" fmla="*/ 83128 w 1470517"/>
              <a:gd name="connsiteY53" fmla="*/ 1797336 h 2214249"/>
              <a:gd name="connsiteX54" fmla="*/ 71252 w 1470517"/>
              <a:gd name="connsiteY54" fmla="*/ 1809211 h 2214249"/>
              <a:gd name="connsiteX55" fmla="*/ 59377 w 1470517"/>
              <a:gd name="connsiteY55" fmla="*/ 1844837 h 2214249"/>
              <a:gd name="connsiteX56" fmla="*/ 53439 w 1470517"/>
              <a:gd name="connsiteY56" fmla="*/ 1862650 h 2214249"/>
              <a:gd name="connsiteX57" fmla="*/ 47502 w 1470517"/>
              <a:gd name="connsiteY57" fmla="*/ 2034842 h 2214249"/>
              <a:gd name="connsiteX58" fmla="*/ 41564 w 1470517"/>
              <a:gd name="connsiteY58" fmla="*/ 2052655 h 2214249"/>
              <a:gd name="connsiteX59" fmla="*/ 23751 w 1470517"/>
              <a:gd name="connsiteY59" fmla="*/ 2064530 h 2214249"/>
              <a:gd name="connsiteX60" fmla="*/ 29689 w 1470517"/>
              <a:gd name="connsiteY60" fmla="*/ 2201097 h 2214249"/>
              <a:gd name="connsiteX61" fmla="*/ 71252 w 1470517"/>
              <a:gd name="connsiteY61" fmla="*/ 2195159 h 2214249"/>
              <a:gd name="connsiteX62" fmla="*/ 77190 w 1470517"/>
              <a:gd name="connsiteY62" fmla="*/ 2141720 h 2214249"/>
              <a:gd name="connsiteX63" fmla="*/ 89065 w 1470517"/>
              <a:gd name="connsiteY63" fmla="*/ 2123907 h 2214249"/>
              <a:gd name="connsiteX64" fmla="*/ 112816 w 1470517"/>
              <a:gd name="connsiteY64" fmla="*/ 2100156 h 2214249"/>
              <a:gd name="connsiteX65" fmla="*/ 118754 w 1470517"/>
              <a:gd name="connsiteY65" fmla="*/ 2082343 h 2214249"/>
              <a:gd name="connsiteX66" fmla="*/ 136567 w 1470517"/>
              <a:gd name="connsiteY66" fmla="*/ 2076406 h 2214249"/>
              <a:gd name="connsiteX67" fmla="*/ 172193 w 1470517"/>
              <a:gd name="connsiteY67" fmla="*/ 2070468 h 2214249"/>
              <a:gd name="connsiteX68" fmla="*/ 207819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27512 w 1470517"/>
              <a:gd name="connsiteY77" fmla="*/ 2011092 h 2214249"/>
              <a:gd name="connsiteX78" fmla="*/ 451263 w 1470517"/>
              <a:gd name="connsiteY78" fmla="*/ 1987341 h 2214249"/>
              <a:gd name="connsiteX79" fmla="*/ 469076 w 1470517"/>
              <a:gd name="connsiteY79" fmla="*/ 1892338 h 2214249"/>
              <a:gd name="connsiteX80" fmla="*/ 480951 w 1470517"/>
              <a:gd name="connsiteY80" fmla="*/ 1856712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552203 w 1470517"/>
              <a:gd name="connsiteY85" fmla="*/ 1678582 h 2214249"/>
              <a:gd name="connsiteX86" fmla="*/ 564078 w 1470517"/>
              <a:gd name="connsiteY86" fmla="*/ 1642956 h 2214249"/>
              <a:gd name="connsiteX87" fmla="*/ 593767 w 1470517"/>
              <a:gd name="connsiteY87" fmla="*/ 1613268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47206 w 1470517"/>
              <a:gd name="connsiteY90" fmla="*/ 1476702 h 2214249"/>
              <a:gd name="connsiteX91" fmla="*/ 653143 w 1470517"/>
              <a:gd name="connsiteY91" fmla="*/ 1452951 h 2214249"/>
              <a:gd name="connsiteX92" fmla="*/ 665019 w 1470517"/>
              <a:gd name="connsiteY92" fmla="*/ 1441076 h 2214249"/>
              <a:gd name="connsiteX93" fmla="*/ 676894 w 1470517"/>
              <a:gd name="connsiteY93" fmla="*/ 1423263 h 2214249"/>
              <a:gd name="connsiteX94" fmla="*/ 694707 w 1470517"/>
              <a:gd name="connsiteY94" fmla="*/ 1417325 h 2214249"/>
              <a:gd name="connsiteX95" fmla="*/ 700644 w 1470517"/>
              <a:gd name="connsiteY95" fmla="*/ 1399512 h 2214249"/>
              <a:gd name="connsiteX96" fmla="*/ 730333 w 1470517"/>
              <a:gd name="connsiteY96" fmla="*/ 1375762 h 2214249"/>
              <a:gd name="connsiteX97" fmla="*/ 742208 w 1470517"/>
              <a:gd name="connsiteY97" fmla="*/ 1363886 h 2214249"/>
              <a:gd name="connsiteX98" fmla="*/ 754083 w 1470517"/>
              <a:gd name="connsiteY98" fmla="*/ 1346073 h 2214249"/>
              <a:gd name="connsiteX99" fmla="*/ 771896 w 1470517"/>
              <a:gd name="connsiteY99" fmla="*/ 1340136 h 2214249"/>
              <a:gd name="connsiteX100" fmla="*/ 807522 w 1470517"/>
              <a:gd name="connsiteY100" fmla="*/ 1346073 h 2214249"/>
              <a:gd name="connsiteX101" fmla="*/ 831273 w 1470517"/>
              <a:gd name="connsiteY101" fmla="*/ 1352011 h 2214249"/>
              <a:gd name="connsiteX102" fmla="*/ 855024 w 1470517"/>
              <a:gd name="connsiteY102" fmla="*/ 1435138 h 2214249"/>
              <a:gd name="connsiteX103" fmla="*/ 914400 w 1470517"/>
              <a:gd name="connsiteY103" fmla="*/ 1429201 h 2214249"/>
              <a:gd name="connsiteX104" fmla="*/ 920338 w 1470517"/>
              <a:gd name="connsiteY104" fmla="*/ 1405450 h 2214249"/>
              <a:gd name="connsiteX105" fmla="*/ 944089 w 1470517"/>
              <a:gd name="connsiteY105" fmla="*/ 1375762 h 2214249"/>
              <a:gd name="connsiteX106" fmla="*/ 950026 w 1470517"/>
              <a:gd name="connsiteY106" fmla="*/ 1357949 h 2214249"/>
              <a:gd name="connsiteX107" fmla="*/ 990600 w 1470517"/>
              <a:gd name="connsiteY107" fmla="*/ 1219200 h 2214249"/>
              <a:gd name="connsiteX108" fmla="*/ 838200 w 1470517"/>
              <a:gd name="connsiteY108" fmla="*/ 12192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01881 w 1470517"/>
              <a:gd name="connsiteY26" fmla="*/ 599704 h 2214249"/>
              <a:gd name="connsiteX27" fmla="*/ 344384 w 1470517"/>
              <a:gd name="connsiteY27" fmla="*/ 599704 h 2214249"/>
              <a:gd name="connsiteX28" fmla="*/ 457200 w 1470517"/>
              <a:gd name="connsiteY28" fmla="*/ 609600 h 2214249"/>
              <a:gd name="connsiteX29" fmla="*/ 457200 w 1470517"/>
              <a:gd name="connsiteY29" fmla="*/ 685800 h 2214249"/>
              <a:gd name="connsiteX30" fmla="*/ 124691 w 1470517"/>
              <a:gd name="connsiteY30" fmla="*/ 704806 h 2214249"/>
              <a:gd name="connsiteX31" fmla="*/ 142504 w 1470517"/>
              <a:gd name="connsiteY31" fmla="*/ 817621 h 2214249"/>
              <a:gd name="connsiteX32" fmla="*/ 154380 w 1470517"/>
              <a:gd name="connsiteY32" fmla="*/ 829497 h 2214249"/>
              <a:gd name="connsiteX33" fmla="*/ 166255 w 1470517"/>
              <a:gd name="connsiteY33" fmla="*/ 1185756 h 2214249"/>
              <a:gd name="connsiteX34" fmla="*/ 184068 w 1470517"/>
              <a:gd name="connsiteY34" fmla="*/ 1221382 h 2214249"/>
              <a:gd name="connsiteX35" fmla="*/ 195943 w 1470517"/>
              <a:gd name="connsiteY35" fmla="*/ 1257008 h 2214249"/>
              <a:gd name="connsiteX36" fmla="*/ 201881 w 1470517"/>
              <a:gd name="connsiteY36" fmla="*/ 1274821 h 2214249"/>
              <a:gd name="connsiteX37" fmla="*/ 207819 w 1470517"/>
              <a:gd name="connsiteY37" fmla="*/ 1292634 h 2214249"/>
              <a:gd name="connsiteX38" fmla="*/ 213756 w 1470517"/>
              <a:gd name="connsiteY38" fmla="*/ 1310447 h 2214249"/>
              <a:gd name="connsiteX39" fmla="*/ 207819 w 1470517"/>
              <a:gd name="connsiteY39" fmla="*/ 1328260 h 2214249"/>
              <a:gd name="connsiteX40" fmla="*/ 190006 w 1470517"/>
              <a:gd name="connsiteY40" fmla="*/ 1334198 h 2214249"/>
              <a:gd name="connsiteX41" fmla="*/ 77190 w 1470517"/>
              <a:gd name="connsiteY41" fmla="*/ 1352011 h 2214249"/>
              <a:gd name="connsiteX42" fmla="*/ 53439 w 1470517"/>
              <a:gd name="connsiteY42" fmla="*/ 1405450 h 2214249"/>
              <a:gd name="connsiteX43" fmla="*/ 35626 w 1470517"/>
              <a:gd name="connsiteY43" fmla="*/ 1411388 h 2214249"/>
              <a:gd name="connsiteX44" fmla="*/ 0 w 1470517"/>
              <a:gd name="connsiteY44" fmla="*/ 1417325 h 2214249"/>
              <a:gd name="connsiteX45" fmla="*/ 5938 w 1470517"/>
              <a:gd name="connsiteY45" fmla="*/ 1476702 h 2214249"/>
              <a:gd name="connsiteX46" fmla="*/ 17813 w 1470517"/>
              <a:gd name="connsiteY46" fmla="*/ 1494515 h 2214249"/>
              <a:gd name="connsiteX47" fmla="*/ 23751 w 1470517"/>
              <a:gd name="connsiteY47" fmla="*/ 1536079 h 2214249"/>
              <a:gd name="connsiteX48" fmla="*/ 29689 w 1470517"/>
              <a:gd name="connsiteY48" fmla="*/ 1553892 h 2214249"/>
              <a:gd name="connsiteX49" fmla="*/ 47502 w 1470517"/>
              <a:gd name="connsiteY49" fmla="*/ 1613268 h 2214249"/>
              <a:gd name="connsiteX50" fmla="*/ 53439 w 1470517"/>
              <a:gd name="connsiteY50" fmla="*/ 1631081 h 2214249"/>
              <a:gd name="connsiteX51" fmla="*/ 77190 w 1470517"/>
              <a:gd name="connsiteY51" fmla="*/ 1654832 h 2214249"/>
              <a:gd name="connsiteX52" fmla="*/ 89065 w 1470517"/>
              <a:gd name="connsiteY52" fmla="*/ 1702333 h 2214249"/>
              <a:gd name="connsiteX53" fmla="*/ 95003 w 1470517"/>
              <a:gd name="connsiteY53" fmla="*/ 1720146 h 2214249"/>
              <a:gd name="connsiteX54" fmla="*/ 83128 w 1470517"/>
              <a:gd name="connsiteY54" fmla="*/ 1797336 h 2214249"/>
              <a:gd name="connsiteX55" fmla="*/ 71252 w 1470517"/>
              <a:gd name="connsiteY55" fmla="*/ 1809211 h 2214249"/>
              <a:gd name="connsiteX56" fmla="*/ 59377 w 1470517"/>
              <a:gd name="connsiteY56" fmla="*/ 1844837 h 2214249"/>
              <a:gd name="connsiteX57" fmla="*/ 53439 w 1470517"/>
              <a:gd name="connsiteY57" fmla="*/ 1862650 h 2214249"/>
              <a:gd name="connsiteX58" fmla="*/ 47502 w 1470517"/>
              <a:gd name="connsiteY58" fmla="*/ 2034842 h 2214249"/>
              <a:gd name="connsiteX59" fmla="*/ 41564 w 1470517"/>
              <a:gd name="connsiteY59" fmla="*/ 2052655 h 2214249"/>
              <a:gd name="connsiteX60" fmla="*/ 23751 w 1470517"/>
              <a:gd name="connsiteY60" fmla="*/ 2064530 h 2214249"/>
              <a:gd name="connsiteX61" fmla="*/ 29689 w 1470517"/>
              <a:gd name="connsiteY61" fmla="*/ 2201097 h 2214249"/>
              <a:gd name="connsiteX62" fmla="*/ 71252 w 1470517"/>
              <a:gd name="connsiteY62" fmla="*/ 2195159 h 2214249"/>
              <a:gd name="connsiteX63" fmla="*/ 77190 w 1470517"/>
              <a:gd name="connsiteY63" fmla="*/ 2141720 h 2214249"/>
              <a:gd name="connsiteX64" fmla="*/ 89065 w 1470517"/>
              <a:gd name="connsiteY64" fmla="*/ 2123907 h 2214249"/>
              <a:gd name="connsiteX65" fmla="*/ 112816 w 1470517"/>
              <a:gd name="connsiteY65" fmla="*/ 2100156 h 2214249"/>
              <a:gd name="connsiteX66" fmla="*/ 118754 w 1470517"/>
              <a:gd name="connsiteY66" fmla="*/ 2082343 h 2214249"/>
              <a:gd name="connsiteX67" fmla="*/ 136567 w 1470517"/>
              <a:gd name="connsiteY67" fmla="*/ 2076406 h 2214249"/>
              <a:gd name="connsiteX68" fmla="*/ 172193 w 1470517"/>
              <a:gd name="connsiteY68" fmla="*/ 2070468 h 2214249"/>
              <a:gd name="connsiteX69" fmla="*/ 207819 w 1470517"/>
              <a:gd name="connsiteY69" fmla="*/ 2076406 h 2214249"/>
              <a:gd name="connsiteX70" fmla="*/ 290946 w 1470517"/>
              <a:gd name="connsiteY70" fmla="*/ 2082343 h 2214249"/>
              <a:gd name="connsiteX71" fmla="*/ 314696 w 1470517"/>
              <a:gd name="connsiteY71" fmla="*/ 2112032 h 2214249"/>
              <a:gd name="connsiteX72" fmla="*/ 362198 w 1470517"/>
              <a:gd name="connsiteY72" fmla="*/ 2159533 h 2214249"/>
              <a:gd name="connsiteX73" fmla="*/ 368135 w 1470517"/>
              <a:gd name="connsiteY73" fmla="*/ 2177346 h 2214249"/>
              <a:gd name="connsiteX74" fmla="*/ 380011 w 1470517"/>
              <a:gd name="connsiteY74" fmla="*/ 2189221 h 2214249"/>
              <a:gd name="connsiteX75" fmla="*/ 409699 w 1470517"/>
              <a:gd name="connsiteY75" fmla="*/ 2183284 h 2214249"/>
              <a:gd name="connsiteX76" fmla="*/ 415637 w 1470517"/>
              <a:gd name="connsiteY76" fmla="*/ 2088281 h 2214249"/>
              <a:gd name="connsiteX77" fmla="*/ 421574 w 1470517"/>
              <a:gd name="connsiteY77" fmla="*/ 2028905 h 2214249"/>
              <a:gd name="connsiteX78" fmla="*/ 427512 w 1470517"/>
              <a:gd name="connsiteY78" fmla="*/ 2011092 h 2214249"/>
              <a:gd name="connsiteX79" fmla="*/ 451263 w 1470517"/>
              <a:gd name="connsiteY79" fmla="*/ 1987341 h 2214249"/>
              <a:gd name="connsiteX80" fmla="*/ 469076 w 1470517"/>
              <a:gd name="connsiteY80" fmla="*/ 1892338 h 2214249"/>
              <a:gd name="connsiteX81" fmla="*/ 480951 w 1470517"/>
              <a:gd name="connsiteY81" fmla="*/ 1856712 h 2214249"/>
              <a:gd name="connsiteX82" fmla="*/ 504702 w 1470517"/>
              <a:gd name="connsiteY82" fmla="*/ 1809211 h 2214249"/>
              <a:gd name="connsiteX83" fmla="*/ 516577 w 1470517"/>
              <a:gd name="connsiteY83" fmla="*/ 1791398 h 2214249"/>
              <a:gd name="connsiteX84" fmla="*/ 534390 w 1470517"/>
              <a:gd name="connsiteY84" fmla="*/ 1779523 h 2214249"/>
              <a:gd name="connsiteX85" fmla="*/ 546265 w 1470517"/>
              <a:gd name="connsiteY85" fmla="*/ 1767647 h 2214249"/>
              <a:gd name="connsiteX86" fmla="*/ 552203 w 1470517"/>
              <a:gd name="connsiteY86" fmla="*/ 1678582 h 2214249"/>
              <a:gd name="connsiteX87" fmla="*/ 564078 w 1470517"/>
              <a:gd name="connsiteY87" fmla="*/ 1642956 h 2214249"/>
              <a:gd name="connsiteX88" fmla="*/ 593767 w 1470517"/>
              <a:gd name="connsiteY88" fmla="*/ 1613268 h 2214249"/>
              <a:gd name="connsiteX89" fmla="*/ 629393 w 1470517"/>
              <a:gd name="connsiteY89" fmla="*/ 1601393 h 2214249"/>
              <a:gd name="connsiteX90" fmla="*/ 641268 w 1470517"/>
              <a:gd name="connsiteY90" fmla="*/ 1565767 h 2214249"/>
              <a:gd name="connsiteX91" fmla="*/ 647206 w 1470517"/>
              <a:gd name="connsiteY91" fmla="*/ 1476702 h 2214249"/>
              <a:gd name="connsiteX92" fmla="*/ 653143 w 1470517"/>
              <a:gd name="connsiteY92" fmla="*/ 1452951 h 2214249"/>
              <a:gd name="connsiteX93" fmla="*/ 665019 w 1470517"/>
              <a:gd name="connsiteY93" fmla="*/ 1441076 h 2214249"/>
              <a:gd name="connsiteX94" fmla="*/ 676894 w 1470517"/>
              <a:gd name="connsiteY94" fmla="*/ 1423263 h 2214249"/>
              <a:gd name="connsiteX95" fmla="*/ 694707 w 1470517"/>
              <a:gd name="connsiteY95" fmla="*/ 1417325 h 2214249"/>
              <a:gd name="connsiteX96" fmla="*/ 700644 w 1470517"/>
              <a:gd name="connsiteY96" fmla="*/ 1399512 h 2214249"/>
              <a:gd name="connsiteX97" fmla="*/ 730333 w 1470517"/>
              <a:gd name="connsiteY97" fmla="*/ 1375762 h 2214249"/>
              <a:gd name="connsiteX98" fmla="*/ 742208 w 1470517"/>
              <a:gd name="connsiteY98" fmla="*/ 1363886 h 2214249"/>
              <a:gd name="connsiteX99" fmla="*/ 754083 w 1470517"/>
              <a:gd name="connsiteY99" fmla="*/ 1346073 h 2214249"/>
              <a:gd name="connsiteX100" fmla="*/ 771896 w 1470517"/>
              <a:gd name="connsiteY100" fmla="*/ 1340136 h 2214249"/>
              <a:gd name="connsiteX101" fmla="*/ 807522 w 1470517"/>
              <a:gd name="connsiteY101" fmla="*/ 1346073 h 2214249"/>
              <a:gd name="connsiteX102" fmla="*/ 831273 w 1470517"/>
              <a:gd name="connsiteY102" fmla="*/ 1352011 h 2214249"/>
              <a:gd name="connsiteX103" fmla="*/ 855024 w 1470517"/>
              <a:gd name="connsiteY103" fmla="*/ 1435138 h 2214249"/>
              <a:gd name="connsiteX104" fmla="*/ 914400 w 1470517"/>
              <a:gd name="connsiteY104" fmla="*/ 1429201 h 2214249"/>
              <a:gd name="connsiteX105" fmla="*/ 920338 w 1470517"/>
              <a:gd name="connsiteY105" fmla="*/ 1405450 h 2214249"/>
              <a:gd name="connsiteX106" fmla="*/ 944089 w 1470517"/>
              <a:gd name="connsiteY106" fmla="*/ 1375762 h 2214249"/>
              <a:gd name="connsiteX107" fmla="*/ 950026 w 1470517"/>
              <a:gd name="connsiteY107" fmla="*/ 1357949 h 2214249"/>
              <a:gd name="connsiteX108" fmla="*/ 990600 w 1470517"/>
              <a:gd name="connsiteY108" fmla="*/ 1219200 h 2214249"/>
              <a:gd name="connsiteX109" fmla="*/ 838200 w 1470517"/>
              <a:gd name="connsiteY109" fmla="*/ 1219200 h 2214249"/>
              <a:gd name="connsiteX110" fmla="*/ 685800 w 1470517"/>
              <a:gd name="connsiteY110" fmla="*/ 1219200 h 2214249"/>
              <a:gd name="connsiteX111" fmla="*/ 647206 w 1470517"/>
              <a:gd name="connsiteY111" fmla="*/ 1251071 h 2214249"/>
              <a:gd name="connsiteX112" fmla="*/ 629393 w 1470517"/>
              <a:gd name="connsiteY112" fmla="*/ 1245133 h 2214249"/>
              <a:gd name="connsiteX113" fmla="*/ 581891 w 1470517"/>
              <a:gd name="connsiteY113" fmla="*/ 1221382 h 2214249"/>
              <a:gd name="connsiteX114" fmla="*/ 587829 w 1470517"/>
              <a:gd name="connsiteY114" fmla="*/ 1203569 h 2214249"/>
              <a:gd name="connsiteX115" fmla="*/ 593767 w 1470517"/>
              <a:gd name="connsiteY115" fmla="*/ 1167943 h 2214249"/>
              <a:gd name="connsiteX116" fmla="*/ 611580 w 1470517"/>
              <a:gd name="connsiteY116" fmla="*/ 1156068 h 2214249"/>
              <a:gd name="connsiteX117" fmla="*/ 659081 w 1470517"/>
              <a:gd name="connsiteY117" fmla="*/ 1162006 h 2214249"/>
              <a:gd name="connsiteX118" fmla="*/ 855024 w 1470517"/>
              <a:gd name="connsiteY118" fmla="*/ 1144193 h 2214249"/>
              <a:gd name="connsiteX119" fmla="*/ 860961 w 1470517"/>
              <a:gd name="connsiteY119" fmla="*/ 1126380 h 2214249"/>
              <a:gd name="connsiteX120" fmla="*/ 878774 w 1470517"/>
              <a:gd name="connsiteY120" fmla="*/ 1120442 h 2214249"/>
              <a:gd name="connsiteX121" fmla="*/ 838200 w 1470517"/>
              <a:gd name="connsiteY121" fmla="*/ 1066800 h 2214249"/>
              <a:gd name="connsiteX122" fmla="*/ 838200 w 1470517"/>
              <a:gd name="connsiteY122" fmla="*/ 1066800 h 2214249"/>
              <a:gd name="connsiteX123" fmla="*/ 838200 w 1470517"/>
              <a:gd name="connsiteY123" fmla="*/ 762000 h 2214249"/>
              <a:gd name="connsiteX124" fmla="*/ 1217221 w 1470517"/>
              <a:gd name="connsiteY124" fmla="*/ 728556 h 2214249"/>
              <a:gd name="connsiteX125" fmla="*/ 1447800 w 1470517"/>
              <a:gd name="connsiteY125" fmla="*/ 762000 h 2214249"/>
              <a:gd name="connsiteX126" fmla="*/ 1447800 w 1470517"/>
              <a:gd name="connsiteY126" fmla="*/ 685800 h 2214249"/>
              <a:gd name="connsiteX127" fmla="*/ 1442852 w 1470517"/>
              <a:gd name="connsiteY127" fmla="*/ 301045 h 2214249"/>
              <a:gd name="connsiteX128" fmla="*/ 1448790 w 1470517"/>
              <a:gd name="connsiteY128" fmla="*/ 253543 h 2214249"/>
              <a:gd name="connsiteX129" fmla="*/ 1436915 w 1470517"/>
              <a:gd name="connsiteY129" fmla="*/ 152603 h 2214249"/>
              <a:gd name="connsiteX130" fmla="*/ 1407226 w 1470517"/>
              <a:gd name="connsiteY130" fmla="*/ 105102 h 2214249"/>
              <a:gd name="connsiteX131" fmla="*/ 1347850 w 1470517"/>
              <a:gd name="connsiteY131" fmla="*/ 99164 h 2214249"/>
              <a:gd name="connsiteX132" fmla="*/ 1341912 w 1470517"/>
              <a:gd name="connsiteY132" fmla="*/ 81351 h 2214249"/>
              <a:gd name="connsiteX133" fmla="*/ 1324099 w 1470517"/>
              <a:gd name="connsiteY133" fmla="*/ 75414 h 2214249"/>
              <a:gd name="connsiteX134" fmla="*/ 1219200 w 1470517"/>
              <a:gd name="connsiteY134" fmla="*/ 0 h 2214249"/>
              <a:gd name="connsiteX135" fmla="*/ 1092530 w 1470517"/>
              <a:gd name="connsiteY135" fmla="*/ 39788 h 2214249"/>
              <a:gd name="connsiteX136" fmla="*/ 1086593 w 1470517"/>
              <a:gd name="connsiteY136" fmla="*/ 87289 h 2214249"/>
              <a:gd name="connsiteX137" fmla="*/ 807522 w 1470517"/>
              <a:gd name="connsiteY137" fmla="*/ 93227 h 2214249"/>
              <a:gd name="connsiteX138" fmla="*/ 765959 w 1470517"/>
              <a:gd name="connsiteY138" fmla="*/ 99164 h 2214249"/>
              <a:gd name="connsiteX139" fmla="*/ 742208 w 1470517"/>
              <a:gd name="connsiteY139" fmla="*/ 128853 h 2214249"/>
              <a:gd name="connsiteX140" fmla="*/ 748146 w 1470517"/>
              <a:gd name="connsiteY140" fmla="*/ 194167 h 2214249"/>
              <a:gd name="connsiteX141" fmla="*/ 771896 w 1470517"/>
              <a:gd name="connsiteY14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01881 w 1470517"/>
              <a:gd name="connsiteY26" fmla="*/ 599704 h 2214249"/>
              <a:gd name="connsiteX27" fmla="*/ 381000 w 1470517"/>
              <a:gd name="connsiteY27" fmla="*/ 609600 h 2214249"/>
              <a:gd name="connsiteX28" fmla="*/ 457200 w 1470517"/>
              <a:gd name="connsiteY28" fmla="*/ 609600 h 2214249"/>
              <a:gd name="connsiteX29" fmla="*/ 457200 w 1470517"/>
              <a:gd name="connsiteY29" fmla="*/ 685800 h 2214249"/>
              <a:gd name="connsiteX30" fmla="*/ 124691 w 1470517"/>
              <a:gd name="connsiteY30" fmla="*/ 704806 h 2214249"/>
              <a:gd name="connsiteX31" fmla="*/ 142504 w 1470517"/>
              <a:gd name="connsiteY31" fmla="*/ 817621 h 2214249"/>
              <a:gd name="connsiteX32" fmla="*/ 154380 w 1470517"/>
              <a:gd name="connsiteY32" fmla="*/ 829497 h 2214249"/>
              <a:gd name="connsiteX33" fmla="*/ 166255 w 1470517"/>
              <a:gd name="connsiteY33" fmla="*/ 1185756 h 2214249"/>
              <a:gd name="connsiteX34" fmla="*/ 184068 w 1470517"/>
              <a:gd name="connsiteY34" fmla="*/ 1221382 h 2214249"/>
              <a:gd name="connsiteX35" fmla="*/ 195943 w 1470517"/>
              <a:gd name="connsiteY35" fmla="*/ 1257008 h 2214249"/>
              <a:gd name="connsiteX36" fmla="*/ 201881 w 1470517"/>
              <a:gd name="connsiteY36" fmla="*/ 1274821 h 2214249"/>
              <a:gd name="connsiteX37" fmla="*/ 207819 w 1470517"/>
              <a:gd name="connsiteY37" fmla="*/ 1292634 h 2214249"/>
              <a:gd name="connsiteX38" fmla="*/ 213756 w 1470517"/>
              <a:gd name="connsiteY38" fmla="*/ 1310447 h 2214249"/>
              <a:gd name="connsiteX39" fmla="*/ 207819 w 1470517"/>
              <a:gd name="connsiteY39" fmla="*/ 1328260 h 2214249"/>
              <a:gd name="connsiteX40" fmla="*/ 190006 w 1470517"/>
              <a:gd name="connsiteY40" fmla="*/ 1334198 h 2214249"/>
              <a:gd name="connsiteX41" fmla="*/ 77190 w 1470517"/>
              <a:gd name="connsiteY41" fmla="*/ 1352011 h 2214249"/>
              <a:gd name="connsiteX42" fmla="*/ 53439 w 1470517"/>
              <a:gd name="connsiteY42" fmla="*/ 1405450 h 2214249"/>
              <a:gd name="connsiteX43" fmla="*/ 35626 w 1470517"/>
              <a:gd name="connsiteY43" fmla="*/ 1411388 h 2214249"/>
              <a:gd name="connsiteX44" fmla="*/ 0 w 1470517"/>
              <a:gd name="connsiteY44" fmla="*/ 1417325 h 2214249"/>
              <a:gd name="connsiteX45" fmla="*/ 5938 w 1470517"/>
              <a:gd name="connsiteY45" fmla="*/ 1476702 h 2214249"/>
              <a:gd name="connsiteX46" fmla="*/ 17813 w 1470517"/>
              <a:gd name="connsiteY46" fmla="*/ 1494515 h 2214249"/>
              <a:gd name="connsiteX47" fmla="*/ 23751 w 1470517"/>
              <a:gd name="connsiteY47" fmla="*/ 1536079 h 2214249"/>
              <a:gd name="connsiteX48" fmla="*/ 29689 w 1470517"/>
              <a:gd name="connsiteY48" fmla="*/ 1553892 h 2214249"/>
              <a:gd name="connsiteX49" fmla="*/ 47502 w 1470517"/>
              <a:gd name="connsiteY49" fmla="*/ 1613268 h 2214249"/>
              <a:gd name="connsiteX50" fmla="*/ 53439 w 1470517"/>
              <a:gd name="connsiteY50" fmla="*/ 1631081 h 2214249"/>
              <a:gd name="connsiteX51" fmla="*/ 77190 w 1470517"/>
              <a:gd name="connsiteY51" fmla="*/ 1654832 h 2214249"/>
              <a:gd name="connsiteX52" fmla="*/ 89065 w 1470517"/>
              <a:gd name="connsiteY52" fmla="*/ 1702333 h 2214249"/>
              <a:gd name="connsiteX53" fmla="*/ 95003 w 1470517"/>
              <a:gd name="connsiteY53" fmla="*/ 1720146 h 2214249"/>
              <a:gd name="connsiteX54" fmla="*/ 83128 w 1470517"/>
              <a:gd name="connsiteY54" fmla="*/ 1797336 h 2214249"/>
              <a:gd name="connsiteX55" fmla="*/ 71252 w 1470517"/>
              <a:gd name="connsiteY55" fmla="*/ 1809211 h 2214249"/>
              <a:gd name="connsiteX56" fmla="*/ 59377 w 1470517"/>
              <a:gd name="connsiteY56" fmla="*/ 1844837 h 2214249"/>
              <a:gd name="connsiteX57" fmla="*/ 53439 w 1470517"/>
              <a:gd name="connsiteY57" fmla="*/ 1862650 h 2214249"/>
              <a:gd name="connsiteX58" fmla="*/ 47502 w 1470517"/>
              <a:gd name="connsiteY58" fmla="*/ 2034842 h 2214249"/>
              <a:gd name="connsiteX59" fmla="*/ 41564 w 1470517"/>
              <a:gd name="connsiteY59" fmla="*/ 2052655 h 2214249"/>
              <a:gd name="connsiteX60" fmla="*/ 23751 w 1470517"/>
              <a:gd name="connsiteY60" fmla="*/ 2064530 h 2214249"/>
              <a:gd name="connsiteX61" fmla="*/ 29689 w 1470517"/>
              <a:gd name="connsiteY61" fmla="*/ 2201097 h 2214249"/>
              <a:gd name="connsiteX62" fmla="*/ 71252 w 1470517"/>
              <a:gd name="connsiteY62" fmla="*/ 2195159 h 2214249"/>
              <a:gd name="connsiteX63" fmla="*/ 77190 w 1470517"/>
              <a:gd name="connsiteY63" fmla="*/ 2141720 h 2214249"/>
              <a:gd name="connsiteX64" fmla="*/ 89065 w 1470517"/>
              <a:gd name="connsiteY64" fmla="*/ 2123907 h 2214249"/>
              <a:gd name="connsiteX65" fmla="*/ 112816 w 1470517"/>
              <a:gd name="connsiteY65" fmla="*/ 2100156 h 2214249"/>
              <a:gd name="connsiteX66" fmla="*/ 118754 w 1470517"/>
              <a:gd name="connsiteY66" fmla="*/ 2082343 h 2214249"/>
              <a:gd name="connsiteX67" fmla="*/ 136567 w 1470517"/>
              <a:gd name="connsiteY67" fmla="*/ 2076406 h 2214249"/>
              <a:gd name="connsiteX68" fmla="*/ 172193 w 1470517"/>
              <a:gd name="connsiteY68" fmla="*/ 2070468 h 2214249"/>
              <a:gd name="connsiteX69" fmla="*/ 207819 w 1470517"/>
              <a:gd name="connsiteY69" fmla="*/ 2076406 h 2214249"/>
              <a:gd name="connsiteX70" fmla="*/ 290946 w 1470517"/>
              <a:gd name="connsiteY70" fmla="*/ 2082343 h 2214249"/>
              <a:gd name="connsiteX71" fmla="*/ 314696 w 1470517"/>
              <a:gd name="connsiteY71" fmla="*/ 2112032 h 2214249"/>
              <a:gd name="connsiteX72" fmla="*/ 362198 w 1470517"/>
              <a:gd name="connsiteY72" fmla="*/ 2159533 h 2214249"/>
              <a:gd name="connsiteX73" fmla="*/ 368135 w 1470517"/>
              <a:gd name="connsiteY73" fmla="*/ 2177346 h 2214249"/>
              <a:gd name="connsiteX74" fmla="*/ 380011 w 1470517"/>
              <a:gd name="connsiteY74" fmla="*/ 2189221 h 2214249"/>
              <a:gd name="connsiteX75" fmla="*/ 409699 w 1470517"/>
              <a:gd name="connsiteY75" fmla="*/ 2183284 h 2214249"/>
              <a:gd name="connsiteX76" fmla="*/ 415637 w 1470517"/>
              <a:gd name="connsiteY76" fmla="*/ 2088281 h 2214249"/>
              <a:gd name="connsiteX77" fmla="*/ 421574 w 1470517"/>
              <a:gd name="connsiteY77" fmla="*/ 2028905 h 2214249"/>
              <a:gd name="connsiteX78" fmla="*/ 427512 w 1470517"/>
              <a:gd name="connsiteY78" fmla="*/ 2011092 h 2214249"/>
              <a:gd name="connsiteX79" fmla="*/ 451263 w 1470517"/>
              <a:gd name="connsiteY79" fmla="*/ 1987341 h 2214249"/>
              <a:gd name="connsiteX80" fmla="*/ 469076 w 1470517"/>
              <a:gd name="connsiteY80" fmla="*/ 1892338 h 2214249"/>
              <a:gd name="connsiteX81" fmla="*/ 480951 w 1470517"/>
              <a:gd name="connsiteY81" fmla="*/ 1856712 h 2214249"/>
              <a:gd name="connsiteX82" fmla="*/ 504702 w 1470517"/>
              <a:gd name="connsiteY82" fmla="*/ 1809211 h 2214249"/>
              <a:gd name="connsiteX83" fmla="*/ 516577 w 1470517"/>
              <a:gd name="connsiteY83" fmla="*/ 1791398 h 2214249"/>
              <a:gd name="connsiteX84" fmla="*/ 534390 w 1470517"/>
              <a:gd name="connsiteY84" fmla="*/ 1779523 h 2214249"/>
              <a:gd name="connsiteX85" fmla="*/ 546265 w 1470517"/>
              <a:gd name="connsiteY85" fmla="*/ 1767647 h 2214249"/>
              <a:gd name="connsiteX86" fmla="*/ 552203 w 1470517"/>
              <a:gd name="connsiteY86" fmla="*/ 1678582 h 2214249"/>
              <a:gd name="connsiteX87" fmla="*/ 564078 w 1470517"/>
              <a:gd name="connsiteY87" fmla="*/ 1642956 h 2214249"/>
              <a:gd name="connsiteX88" fmla="*/ 593767 w 1470517"/>
              <a:gd name="connsiteY88" fmla="*/ 1613268 h 2214249"/>
              <a:gd name="connsiteX89" fmla="*/ 629393 w 1470517"/>
              <a:gd name="connsiteY89" fmla="*/ 1601393 h 2214249"/>
              <a:gd name="connsiteX90" fmla="*/ 641268 w 1470517"/>
              <a:gd name="connsiteY90" fmla="*/ 1565767 h 2214249"/>
              <a:gd name="connsiteX91" fmla="*/ 647206 w 1470517"/>
              <a:gd name="connsiteY91" fmla="*/ 1476702 h 2214249"/>
              <a:gd name="connsiteX92" fmla="*/ 653143 w 1470517"/>
              <a:gd name="connsiteY92" fmla="*/ 1452951 h 2214249"/>
              <a:gd name="connsiteX93" fmla="*/ 665019 w 1470517"/>
              <a:gd name="connsiteY93" fmla="*/ 1441076 h 2214249"/>
              <a:gd name="connsiteX94" fmla="*/ 676894 w 1470517"/>
              <a:gd name="connsiteY94" fmla="*/ 1423263 h 2214249"/>
              <a:gd name="connsiteX95" fmla="*/ 694707 w 1470517"/>
              <a:gd name="connsiteY95" fmla="*/ 1417325 h 2214249"/>
              <a:gd name="connsiteX96" fmla="*/ 700644 w 1470517"/>
              <a:gd name="connsiteY96" fmla="*/ 1399512 h 2214249"/>
              <a:gd name="connsiteX97" fmla="*/ 730333 w 1470517"/>
              <a:gd name="connsiteY97" fmla="*/ 1375762 h 2214249"/>
              <a:gd name="connsiteX98" fmla="*/ 742208 w 1470517"/>
              <a:gd name="connsiteY98" fmla="*/ 1363886 h 2214249"/>
              <a:gd name="connsiteX99" fmla="*/ 754083 w 1470517"/>
              <a:gd name="connsiteY99" fmla="*/ 1346073 h 2214249"/>
              <a:gd name="connsiteX100" fmla="*/ 771896 w 1470517"/>
              <a:gd name="connsiteY100" fmla="*/ 1340136 h 2214249"/>
              <a:gd name="connsiteX101" fmla="*/ 807522 w 1470517"/>
              <a:gd name="connsiteY101" fmla="*/ 1346073 h 2214249"/>
              <a:gd name="connsiteX102" fmla="*/ 831273 w 1470517"/>
              <a:gd name="connsiteY102" fmla="*/ 1352011 h 2214249"/>
              <a:gd name="connsiteX103" fmla="*/ 855024 w 1470517"/>
              <a:gd name="connsiteY103" fmla="*/ 1435138 h 2214249"/>
              <a:gd name="connsiteX104" fmla="*/ 914400 w 1470517"/>
              <a:gd name="connsiteY104" fmla="*/ 1429201 h 2214249"/>
              <a:gd name="connsiteX105" fmla="*/ 920338 w 1470517"/>
              <a:gd name="connsiteY105" fmla="*/ 1405450 h 2214249"/>
              <a:gd name="connsiteX106" fmla="*/ 944089 w 1470517"/>
              <a:gd name="connsiteY106" fmla="*/ 1375762 h 2214249"/>
              <a:gd name="connsiteX107" fmla="*/ 950026 w 1470517"/>
              <a:gd name="connsiteY107" fmla="*/ 1357949 h 2214249"/>
              <a:gd name="connsiteX108" fmla="*/ 990600 w 1470517"/>
              <a:gd name="connsiteY108" fmla="*/ 1219200 h 2214249"/>
              <a:gd name="connsiteX109" fmla="*/ 838200 w 1470517"/>
              <a:gd name="connsiteY109" fmla="*/ 1219200 h 2214249"/>
              <a:gd name="connsiteX110" fmla="*/ 685800 w 1470517"/>
              <a:gd name="connsiteY110" fmla="*/ 1219200 h 2214249"/>
              <a:gd name="connsiteX111" fmla="*/ 647206 w 1470517"/>
              <a:gd name="connsiteY111" fmla="*/ 1251071 h 2214249"/>
              <a:gd name="connsiteX112" fmla="*/ 629393 w 1470517"/>
              <a:gd name="connsiteY112" fmla="*/ 1245133 h 2214249"/>
              <a:gd name="connsiteX113" fmla="*/ 581891 w 1470517"/>
              <a:gd name="connsiteY113" fmla="*/ 1221382 h 2214249"/>
              <a:gd name="connsiteX114" fmla="*/ 587829 w 1470517"/>
              <a:gd name="connsiteY114" fmla="*/ 1203569 h 2214249"/>
              <a:gd name="connsiteX115" fmla="*/ 593767 w 1470517"/>
              <a:gd name="connsiteY115" fmla="*/ 1167943 h 2214249"/>
              <a:gd name="connsiteX116" fmla="*/ 611580 w 1470517"/>
              <a:gd name="connsiteY116" fmla="*/ 1156068 h 2214249"/>
              <a:gd name="connsiteX117" fmla="*/ 659081 w 1470517"/>
              <a:gd name="connsiteY117" fmla="*/ 1162006 h 2214249"/>
              <a:gd name="connsiteX118" fmla="*/ 855024 w 1470517"/>
              <a:gd name="connsiteY118" fmla="*/ 1144193 h 2214249"/>
              <a:gd name="connsiteX119" fmla="*/ 860961 w 1470517"/>
              <a:gd name="connsiteY119" fmla="*/ 1126380 h 2214249"/>
              <a:gd name="connsiteX120" fmla="*/ 878774 w 1470517"/>
              <a:gd name="connsiteY120" fmla="*/ 1120442 h 2214249"/>
              <a:gd name="connsiteX121" fmla="*/ 838200 w 1470517"/>
              <a:gd name="connsiteY121" fmla="*/ 1066800 h 2214249"/>
              <a:gd name="connsiteX122" fmla="*/ 838200 w 1470517"/>
              <a:gd name="connsiteY122" fmla="*/ 1066800 h 2214249"/>
              <a:gd name="connsiteX123" fmla="*/ 838200 w 1470517"/>
              <a:gd name="connsiteY123" fmla="*/ 762000 h 2214249"/>
              <a:gd name="connsiteX124" fmla="*/ 1217221 w 1470517"/>
              <a:gd name="connsiteY124" fmla="*/ 728556 h 2214249"/>
              <a:gd name="connsiteX125" fmla="*/ 1447800 w 1470517"/>
              <a:gd name="connsiteY125" fmla="*/ 762000 h 2214249"/>
              <a:gd name="connsiteX126" fmla="*/ 1447800 w 1470517"/>
              <a:gd name="connsiteY126" fmla="*/ 685800 h 2214249"/>
              <a:gd name="connsiteX127" fmla="*/ 1442852 w 1470517"/>
              <a:gd name="connsiteY127" fmla="*/ 301045 h 2214249"/>
              <a:gd name="connsiteX128" fmla="*/ 1448790 w 1470517"/>
              <a:gd name="connsiteY128" fmla="*/ 253543 h 2214249"/>
              <a:gd name="connsiteX129" fmla="*/ 1436915 w 1470517"/>
              <a:gd name="connsiteY129" fmla="*/ 152603 h 2214249"/>
              <a:gd name="connsiteX130" fmla="*/ 1407226 w 1470517"/>
              <a:gd name="connsiteY130" fmla="*/ 105102 h 2214249"/>
              <a:gd name="connsiteX131" fmla="*/ 1347850 w 1470517"/>
              <a:gd name="connsiteY131" fmla="*/ 99164 h 2214249"/>
              <a:gd name="connsiteX132" fmla="*/ 1341912 w 1470517"/>
              <a:gd name="connsiteY132" fmla="*/ 81351 h 2214249"/>
              <a:gd name="connsiteX133" fmla="*/ 1324099 w 1470517"/>
              <a:gd name="connsiteY133" fmla="*/ 75414 h 2214249"/>
              <a:gd name="connsiteX134" fmla="*/ 1219200 w 1470517"/>
              <a:gd name="connsiteY134" fmla="*/ 0 h 2214249"/>
              <a:gd name="connsiteX135" fmla="*/ 1092530 w 1470517"/>
              <a:gd name="connsiteY135" fmla="*/ 39788 h 2214249"/>
              <a:gd name="connsiteX136" fmla="*/ 1086593 w 1470517"/>
              <a:gd name="connsiteY136" fmla="*/ 87289 h 2214249"/>
              <a:gd name="connsiteX137" fmla="*/ 807522 w 1470517"/>
              <a:gd name="connsiteY137" fmla="*/ 93227 h 2214249"/>
              <a:gd name="connsiteX138" fmla="*/ 765959 w 1470517"/>
              <a:gd name="connsiteY138" fmla="*/ 99164 h 2214249"/>
              <a:gd name="connsiteX139" fmla="*/ 742208 w 1470517"/>
              <a:gd name="connsiteY139" fmla="*/ 128853 h 2214249"/>
              <a:gd name="connsiteX140" fmla="*/ 748146 w 1470517"/>
              <a:gd name="connsiteY140" fmla="*/ 194167 h 2214249"/>
              <a:gd name="connsiteX141" fmla="*/ 771896 w 1470517"/>
              <a:gd name="connsiteY14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2400 w 1470517"/>
              <a:gd name="connsiteY26" fmla="*/ 609600 h 2214249"/>
              <a:gd name="connsiteX27" fmla="*/ 381000 w 1470517"/>
              <a:gd name="connsiteY27" fmla="*/ 609600 h 2214249"/>
              <a:gd name="connsiteX28" fmla="*/ 457200 w 1470517"/>
              <a:gd name="connsiteY28" fmla="*/ 609600 h 2214249"/>
              <a:gd name="connsiteX29" fmla="*/ 457200 w 1470517"/>
              <a:gd name="connsiteY29" fmla="*/ 685800 h 2214249"/>
              <a:gd name="connsiteX30" fmla="*/ 124691 w 1470517"/>
              <a:gd name="connsiteY30" fmla="*/ 704806 h 2214249"/>
              <a:gd name="connsiteX31" fmla="*/ 142504 w 1470517"/>
              <a:gd name="connsiteY31" fmla="*/ 817621 h 2214249"/>
              <a:gd name="connsiteX32" fmla="*/ 154380 w 1470517"/>
              <a:gd name="connsiteY32" fmla="*/ 829497 h 2214249"/>
              <a:gd name="connsiteX33" fmla="*/ 166255 w 1470517"/>
              <a:gd name="connsiteY33" fmla="*/ 1185756 h 2214249"/>
              <a:gd name="connsiteX34" fmla="*/ 184068 w 1470517"/>
              <a:gd name="connsiteY34" fmla="*/ 1221382 h 2214249"/>
              <a:gd name="connsiteX35" fmla="*/ 195943 w 1470517"/>
              <a:gd name="connsiteY35" fmla="*/ 1257008 h 2214249"/>
              <a:gd name="connsiteX36" fmla="*/ 201881 w 1470517"/>
              <a:gd name="connsiteY36" fmla="*/ 1274821 h 2214249"/>
              <a:gd name="connsiteX37" fmla="*/ 207819 w 1470517"/>
              <a:gd name="connsiteY37" fmla="*/ 1292634 h 2214249"/>
              <a:gd name="connsiteX38" fmla="*/ 213756 w 1470517"/>
              <a:gd name="connsiteY38" fmla="*/ 1310447 h 2214249"/>
              <a:gd name="connsiteX39" fmla="*/ 207819 w 1470517"/>
              <a:gd name="connsiteY39" fmla="*/ 1328260 h 2214249"/>
              <a:gd name="connsiteX40" fmla="*/ 190006 w 1470517"/>
              <a:gd name="connsiteY40" fmla="*/ 1334198 h 2214249"/>
              <a:gd name="connsiteX41" fmla="*/ 77190 w 1470517"/>
              <a:gd name="connsiteY41" fmla="*/ 1352011 h 2214249"/>
              <a:gd name="connsiteX42" fmla="*/ 53439 w 1470517"/>
              <a:gd name="connsiteY42" fmla="*/ 1405450 h 2214249"/>
              <a:gd name="connsiteX43" fmla="*/ 35626 w 1470517"/>
              <a:gd name="connsiteY43" fmla="*/ 1411388 h 2214249"/>
              <a:gd name="connsiteX44" fmla="*/ 0 w 1470517"/>
              <a:gd name="connsiteY44" fmla="*/ 1417325 h 2214249"/>
              <a:gd name="connsiteX45" fmla="*/ 5938 w 1470517"/>
              <a:gd name="connsiteY45" fmla="*/ 1476702 h 2214249"/>
              <a:gd name="connsiteX46" fmla="*/ 17813 w 1470517"/>
              <a:gd name="connsiteY46" fmla="*/ 1494515 h 2214249"/>
              <a:gd name="connsiteX47" fmla="*/ 23751 w 1470517"/>
              <a:gd name="connsiteY47" fmla="*/ 1536079 h 2214249"/>
              <a:gd name="connsiteX48" fmla="*/ 29689 w 1470517"/>
              <a:gd name="connsiteY48" fmla="*/ 1553892 h 2214249"/>
              <a:gd name="connsiteX49" fmla="*/ 47502 w 1470517"/>
              <a:gd name="connsiteY49" fmla="*/ 1613268 h 2214249"/>
              <a:gd name="connsiteX50" fmla="*/ 53439 w 1470517"/>
              <a:gd name="connsiteY50" fmla="*/ 1631081 h 2214249"/>
              <a:gd name="connsiteX51" fmla="*/ 77190 w 1470517"/>
              <a:gd name="connsiteY51" fmla="*/ 1654832 h 2214249"/>
              <a:gd name="connsiteX52" fmla="*/ 89065 w 1470517"/>
              <a:gd name="connsiteY52" fmla="*/ 1702333 h 2214249"/>
              <a:gd name="connsiteX53" fmla="*/ 95003 w 1470517"/>
              <a:gd name="connsiteY53" fmla="*/ 1720146 h 2214249"/>
              <a:gd name="connsiteX54" fmla="*/ 83128 w 1470517"/>
              <a:gd name="connsiteY54" fmla="*/ 1797336 h 2214249"/>
              <a:gd name="connsiteX55" fmla="*/ 71252 w 1470517"/>
              <a:gd name="connsiteY55" fmla="*/ 1809211 h 2214249"/>
              <a:gd name="connsiteX56" fmla="*/ 59377 w 1470517"/>
              <a:gd name="connsiteY56" fmla="*/ 1844837 h 2214249"/>
              <a:gd name="connsiteX57" fmla="*/ 53439 w 1470517"/>
              <a:gd name="connsiteY57" fmla="*/ 1862650 h 2214249"/>
              <a:gd name="connsiteX58" fmla="*/ 47502 w 1470517"/>
              <a:gd name="connsiteY58" fmla="*/ 2034842 h 2214249"/>
              <a:gd name="connsiteX59" fmla="*/ 41564 w 1470517"/>
              <a:gd name="connsiteY59" fmla="*/ 2052655 h 2214249"/>
              <a:gd name="connsiteX60" fmla="*/ 23751 w 1470517"/>
              <a:gd name="connsiteY60" fmla="*/ 2064530 h 2214249"/>
              <a:gd name="connsiteX61" fmla="*/ 29689 w 1470517"/>
              <a:gd name="connsiteY61" fmla="*/ 2201097 h 2214249"/>
              <a:gd name="connsiteX62" fmla="*/ 71252 w 1470517"/>
              <a:gd name="connsiteY62" fmla="*/ 2195159 h 2214249"/>
              <a:gd name="connsiteX63" fmla="*/ 77190 w 1470517"/>
              <a:gd name="connsiteY63" fmla="*/ 2141720 h 2214249"/>
              <a:gd name="connsiteX64" fmla="*/ 89065 w 1470517"/>
              <a:gd name="connsiteY64" fmla="*/ 2123907 h 2214249"/>
              <a:gd name="connsiteX65" fmla="*/ 112816 w 1470517"/>
              <a:gd name="connsiteY65" fmla="*/ 2100156 h 2214249"/>
              <a:gd name="connsiteX66" fmla="*/ 118754 w 1470517"/>
              <a:gd name="connsiteY66" fmla="*/ 2082343 h 2214249"/>
              <a:gd name="connsiteX67" fmla="*/ 136567 w 1470517"/>
              <a:gd name="connsiteY67" fmla="*/ 2076406 h 2214249"/>
              <a:gd name="connsiteX68" fmla="*/ 172193 w 1470517"/>
              <a:gd name="connsiteY68" fmla="*/ 2070468 h 2214249"/>
              <a:gd name="connsiteX69" fmla="*/ 207819 w 1470517"/>
              <a:gd name="connsiteY69" fmla="*/ 2076406 h 2214249"/>
              <a:gd name="connsiteX70" fmla="*/ 290946 w 1470517"/>
              <a:gd name="connsiteY70" fmla="*/ 2082343 h 2214249"/>
              <a:gd name="connsiteX71" fmla="*/ 314696 w 1470517"/>
              <a:gd name="connsiteY71" fmla="*/ 2112032 h 2214249"/>
              <a:gd name="connsiteX72" fmla="*/ 362198 w 1470517"/>
              <a:gd name="connsiteY72" fmla="*/ 2159533 h 2214249"/>
              <a:gd name="connsiteX73" fmla="*/ 368135 w 1470517"/>
              <a:gd name="connsiteY73" fmla="*/ 2177346 h 2214249"/>
              <a:gd name="connsiteX74" fmla="*/ 380011 w 1470517"/>
              <a:gd name="connsiteY74" fmla="*/ 2189221 h 2214249"/>
              <a:gd name="connsiteX75" fmla="*/ 409699 w 1470517"/>
              <a:gd name="connsiteY75" fmla="*/ 2183284 h 2214249"/>
              <a:gd name="connsiteX76" fmla="*/ 415637 w 1470517"/>
              <a:gd name="connsiteY76" fmla="*/ 2088281 h 2214249"/>
              <a:gd name="connsiteX77" fmla="*/ 421574 w 1470517"/>
              <a:gd name="connsiteY77" fmla="*/ 2028905 h 2214249"/>
              <a:gd name="connsiteX78" fmla="*/ 427512 w 1470517"/>
              <a:gd name="connsiteY78" fmla="*/ 2011092 h 2214249"/>
              <a:gd name="connsiteX79" fmla="*/ 451263 w 1470517"/>
              <a:gd name="connsiteY79" fmla="*/ 1987341 h 2214249"/>
              <a:gd name="connsiteX80" fmla="*/ 469076 w 1470517"/>
              <a:gd name="connsiteY80" fmla="*/ 1892338 h 2214249"/>
              <a:gd name="connsiteX81" fmla="*/ 480951 w 1470517"/>
              <a:gd name="connsiteY81" fmla="*/ 1856712 h 2214249"/>
              <a:gd name="connsiteX82" fmla="*/ 504702 w 1470517"/>
              <a:gd name="connsiteY82" fmla="*/ 1809211 h 2214249"/>
              <a:gd name="connsiteX83" fmla="*/ 516577 w 1470517"/>
              <a:gd name="connsiteY83" fmla="*/ 1791398 h 2214249"/>
              <a:gd name="connsiteX84" fmla="*/ 534390 w 1470517"/>
              <a:gd name="connsiteY84" fmla="*/ 1779523 h 2214249"/>
              <a:gd name="connsiteX85" fmla="*/ 546265 w 1470517"/>
              <a:gd name="connsiteY85" fmla="*/ 1767647 h 2214249"/>
              <a:gd name="connsiteX86" fmla="*/ 552203 w 1470517"/>
              <a:gd name="connsiteY86" fmla="*/ 1678582 h 2214249"/>
              <a:gd name="connsiteX87" fmla="*/ 564078 w 1470517"/>
              <a:gd name="connsiteY87" fmla="*/ 1642956 h 2214249"/>
              <a:gd name="connsiteX88" fmla="*/ 593767 w 1470517"/>
              <a:gd name="connsiteY88" fmla="*/ 1613268 h 2214249"/>
              <a:gd name="connsiteX89" fmla="*/ 629393 w 1470517"/>
              <a:gd name="connsiteY89" fmla="*/ 1601393 h 2214249"/>
              <a:gd name="connsiteX90" fmla="*/ 641268 w 1470517"/>
              <a:gd name="connsiteY90" fmla="*/ 1565767 h 2214249"/>
              <a:gd name="connsiteX91" fmla="*/ 647206 w 1470517"/>
              <a:gd name="connsiteY91" fmla="*/ 1476702 h 2214249"/>
              <a:gd name="connsiteX92" fmla="*/ 653143 w 1470517"/>
              <a:gd name="connsiteY92" fmla="*/ 1452951 h 2214249"/>
              <a:gd name="connsiteX93" fmla="*/ 665019 w 1470517"/>
              <a:gd name="connsiteY93" fmla="*/ 1441076 h 2214249"/>
              <a:gd name="connsiteX94" fmla="*/ 676894 w 1470517"/>
              <a:gd name="connsiteY94" fmla="*/ 1423263 h 2214249"/>
              <a:gd name="connsiteX95" fmla="*/ 694707 w 1470517"/>
              <a:gd name="connsiteY95" fmla="*/ 1417325 h 2214249"/>
              <a:gd name="connsiteX96" fmla="*/ 700644 w 1470517"/>
              <a:gd name="connsiteY96" fmla="*/ 1399512 h 2214249"/>
              <a:gd name="connsiteX97" fmla="*/ 730333 w 1470517"/>
              <a:gd name="connsiteY97" fmla="*/ 1375762 h 2214249"/>
              <a:gd name="connsiteX98" fmla="*/ 742208 w 1470517"/>
              <a:gd name="connsiteY98" fmla="*/ 1363886 h 2214249"/>
              <a:gd name="connsiteX99" fmla="*/ 754083 w 1470517"/>
              <a:gd name="connsiteY99" fmla="*/ 1346073 h 2214249"/>
              <a:gd name="connsiteX100" fmla="*/ 771896 w 1470517"/>
              <a:gd name="connsiteY100" fmla="*/ 1340136 h 2214249"/>
              <a:gd name="connsiteX101" fmla="*/ 807522 w 1470517"/>
              <a:gd name="connsiteY101" fmla="*/ 1346073 h 2214249"/>
              <a:gd name="connsiteX102" fmla="*/ 831273 w 1470517"/>
              <a:gd name="connsiteY102" fmla="*/ 1352011 h 2214249"/>
              <a:gd name="connsiteX103" fmla="*/ 855024 w 1470517"/>
              <a:gd name="connsiteY103" fmla="*/ 1435138 h 2214249"/>
              <a:gd name="connsiteX104" fmla="*/ 914400 w 1470517"/>
              <a:gd name="connsiteY104" fmla="*/ 1429201 h 2214249"/>
              <a:gd name="connsiteX105" fmla="*/ 920338 w 1470517"/>
              <a:gd name="connsiteY105" fmla="*/ 1405450 h 2214249"/>
              <a:gd name="connsiteX106" fmla="*/ 944089 w 1470517"/>
              <a:gd name="connsiteY106" fmla="*/ 1375762 h 2214249"/>
              <a:gd name="connsiteX107" fmla="*/ 950026 w 1470517"/>
              <a:gd name="connsiteY107" fmla="*/ 1357949 h 2214249"/>
              <a:gd name="connsiteX108" fmla="*/ 990600 w 1470517"/>
              <a:gd name="connsiteY108" fmla="*/ 1219200 h 2214249"/>
              <a:gd name="connsiteX109" fmla="*/ 838200 w 1470517"/>
              <a:gd name="connsiteY109" fmla="*/ 1219200 h 2214249"/>
              <a:gd name="connsiteX110" fmla="*/ 685800 w 1470517"/>
              <a:gd name="connsiteY110" fmla="*/ 1219200 h 2214249"/>
              <a:gd name="connsiteX111" fmla="*/ 647206 w 1470517"/>
              <a:gd name="connsiteY111" fmla="*/ 1251071 h 2214249"/>
              <a:gd name="connsiteX112" fmla="*/ 629393 w 1470517"/>
              <a:gd name="connsiteY112" fmla="*/ 1245133 h 2214249"/>
              <a:gd name="connsiteX113" fmla="*/ 581891 w 1470517"/>
              <a:gd name="connsiteY113" fmla="*/ 1221382 h 2214249"/>
              <a:gd name="connsiteX114" fmla="*/ 587829 w 1470517"/>
              <a:gd name="connsiteY114" fmla="*/ 1203569 h 2214249"/>
              <a:gd name="connsiteX115" fmla="*/ 593767 w 1470517"/>
              <a:gd name="connsiteY115" fmla="*/ 1167943 h 2214249"/>
              <a:gd name="connsiteX116" fmla="*/ 611580 w 1470517"/>
              <a:gd name="connsiteY116" fmla="*/ 1156068 h 2214249"/>
              <a:gd name="connsiteX117" fmla="*/ 659081 w 1470517"/>
              <a:gd name="connsiteY117" fmla="*/ 1162006 h 2214249"/>
              <a:gd name="connsiteX118" fmla="*/ 855024 w 1470517"/>
              <a:gd name="connsiteY118" fmla="*/ 1144193 h 2214249"/>
              <a:gd name="connsiteX119" fmla="*/ 860961 w 1470517"/>
              <a:gd name="connsiteY119" fmla="*/ 1126380 h 2214249"/>
              <a:gd name="connsiteX120" fmla="*/ 878774 w 1470517"/>
              <a:gd name="connsiteY120" fmla="*/ 1120442 h 2214249"/>
              <a:gd name="connsiteX121" fmla="*/ 838200 w 1470517"/>
              <a:gd name="connsiteY121" fmla="*/ 1066800 h 2214249"/>
              <a:gd name="connsiteX122" fmla="*/ 838200 w 1470517"/>
              <a:gd name="connsiteY122" fmla="*/ 1066800 h 2214249"/>
              <a:gd name="connsiteX123" fmla="*/ 838200 w 1470517"/>
              <a:gd name="connsiteY123" fmla="*/ 762000 h 2214249"/>
              <a:gd name="connsiteX124" fmla="*/ 1217221 w 1470517"/>
              <a:gd name="connsiteY124" fmla="*/ 728556 h 2214249"/>
              <a:gd name="connsiteX125" fmla="*/ 1447800 w 1470517"/>
              <a:gd name="connsiteY125" fmla="*/ 762000 h 2214249"/>
              <a:gd name="connsiteX126" fmla="*/ 1447800 w 1470517"/>
              <a:gd name="connsiteY126" fmla="*/ 685800 h 2214249"/>
              <a:gd name="connsiteX127" fmla="*/ 1442852 w 1470517"/>
              <a:gd name="connsiteY127" fmla="*/ 301045 h 2214249"/>
              <a:gd name="connsiteX128" fmla="*/ 1448790 w 1470517"/>
              <a:gd name="connsiteY128" fmla="*/ 253543 h 2214249"/>
              <a:gd name="connsiteX129" fmla="*/ 1436915 w 1470517"/>
              <a:gd name="connsiteY129" fmla="*/ 152603 h 2214249"/>
              <a:gd name="connsiteX130" fmla="*/ 1407226 w 1470517"/>
              <a:gd name="connsiteY130" fmla="*/ 105102 h 2214249"/>
              <a:gd name="connsiteX131" fmla="*/ 1347850 w 1470517"/>
              <a:gd name="connsiteY131" fmla="*/ 99164 h 2214249"/>
              <a:gd name="connsiteX132" fmla="*/ 1341912 w 1470517"/>
              <a:gd name="connsiteY132" fmla="*/ 81351 h 2214249"/>
              <a:gd name="connsiteX133" fmla="*/ 1324099 w 1470517"/>
              <a:gd name="connsiteY133" fmla="*/ 75414 h 2214249"/>
              <a:gd name="connsiteX134" fmla="*/ 1219200 w 1470517"/>
              <a:gd name="connsiteY134" fmla="*/ 0 h 2214249"/>
              <a:gd name="connsiteX135" fmla="*/ 1092530 w 1470517"/>
              <a:gd name="connsiteY135" fmla="*/ 39788 h 2214249"/>
              <a:gd name="connsiteX136" fmla="*/ 1086593 w 1470517"/>
              <a:gd name="connsiteY136" fmla="*/ 87289 h 2214249"/>
              <a:gd name="connsiteX137" fmla="*/ 807522 w 1470517"/>
              <a:gd name="connsiteY137" fmla="*/ 93227 h 2214249"/>
              <a:gd name="connsiteX138" fmla="*/ 765959 w 1470517"/>
              <a:gd name="connsiteY138" fmla="*/ 99164 h 2214249"/>
              <a:gd name="connsiteX139" fmla="*/ 742208 w 1470517"/>
              <a:gd name="connsiteY139" fmla="*/ 128853 h 2214249"/>
              <a:gd name="connsiteX140" fmla="*/ 748146 w 1470517"/>
              <a:gd name="connsiteY140" fmla="*/ 194167 h 2214249"/>
              <a:gd name="connsiteX141" fmla="*/ 771896 w 1470517"/>
              <a:gd name="connsiteY14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533400 h 2214249"/>
              <a:gd name="connsiteX27" fmla="*/ 381000 w 1470517"/>
              <a:gd name="connsiteY27" fmla="*/ 609600 h 2214249"/>
              <a:gd name="connsiteX28" fmla="*/ 457200 w 1470517"/>
              <a:gd name="connsiteY28" fmla="*/ 609600 h 2214249"/>
              <a:gd name="connsiteX29" fmla="*/ 457200 w 1470517"/>
              <a:gd name="connsiteY29" fmla="*/ 685800 h 2214249"/>
              <a:gd name="connsiteX30" fmla="*/ 124691 w 1470517"/>
              <a:gd name="connsiteY30" fmla="*/ 704806 h 2214249"/>
              <a:gd name="connsiteX31" fmla="*/ 142504 w 1470517"/>
              <a:gd name="connsiteY31" fmla="*/ 817621 h 2214249"/>
              <a:gd name="connsiteX32" fmla="*/ 154380 w 1470517"/>
              <a:gd name="connsiteY32" fmla="*/ 829497 h 2214249"/>
              <a:gd name="connsiteX33" fmla="*/ 166255 w 1470517"/>
              <a:gd name="connsiteY33" fmla="*/ 1185756 h 2214249"/>
              <a:gd name="connsiteX34" fmla="*/ 184068 w 1470517"/>
              <a:gd name="connsiteY34" fmla="*/ 1221382 h 2214249"/>
              <a:gd name="connsiteX35" fmla="*/ 195943 w 1470517"/>
              <a:gd name="connsiteY35" fmla="*/ 1257008 h 2214249"/>
              <a:gd name="connsiteX36" fmla="*/ 201881 w 1470517"/>
              <a:gd name="connsiteY36" fmla="*/ 1274821 h 2214249"/>
              <a:gd name="connsiteX37" fmla="*/ 207819 w 1470517"/>
              <a:gd name="connsiteY37" fmla="*/ 1292634 h 2214249"/>
              <a:gd name="connsiteX38" fmla="*/ 213756 w 1470517"/>
              <a:gd name="connsiteY38" fmla="*/ 1310447 h 2214249"/>
              <a:gd name="connsiteX39" fmla="*/ 207819 w 1470517"/>
              <a:gd name="connsiteY39" fmla="*/ 1328260 h 2214249"/>
              <a:gd name="connsiteX40" fmla="*/ 190006 w 1470517"/>
              <a:gd name="connsiteY40" fmla="*/ 1334198 h 2214249"/>
              <a:gd name="connsiteX41" fmla="*/ 77190 w 1470517"/>
              <a:gd name="connsiteY41" fmla="*/ 1352011 h 2214249"/>
              <a:gd name="connsiteX42" fmla="*/ 53439 w 1470517"/>
              <a:gd name="connsiteY42" fmla="*/ 1405450 h 2214249"/>
              <a:gd name="connsiteX43" fmla="*/ 35626 w 1470517"/>
              <a:gd name="connsiteY43" fmla="*/ 1411388 h 2214249"/>
              <a:gd name="connsiteX44" fmla="*/ 0 w 1470517"/>
              <a:gd name="connsiteY44" fmla="*/ 1417325 h 2214249"/>
              <a:gd name="connsiteX45" fmla="*/ 5938 w 1470517"/>
              <a:gd name="connsiteY45" fmla="*/ 1476702 h 2214249"/>
              <a:gd name="connsiteX46" fmla="*/ 17813 w 1470517"/>
              <a:gd name="connsiteY46" fmla="*/ 1494515 h 2214249"/>
              <a:gd name="connsiteX47" fmla="*/ 23751 w 1470517"/>
              <a:gd name="connsiteY47" fmla="*/ 1536079 h 2214249"/>
              <a:gd name="connsiteX48" fmla="*/ 29689 w 1470517"/>
              <a:gd name="connsiteY48" fmla="*/ 1553892 h 2214249"/>
              <a:gd name="connsiteX49" fmla="*/ 47502 w 1470517"/>
              <a:gd name="connsiteY49" fmla="*/ 1613268 h 2214249"/>
              <a:gd name="connsiteX50" fmla="*/ 53439 w 1470517"/>
              <a:gd name="connsiteY50" fmla="*/ 1631081 h 2214249"/>
              <a:gd name="connsiteX51" fmla="*/ 77190 w 1470517"/>
              <a:gd name="connsiteY51" fmla="*/ 1654832 h 2214249"/>
              <a:gd name="connsiteX52" fmla="*/ 89065 w 1470517"/>
              <a:gd name="connsiteY52" fmla="*/ 1702333 h 2214249"/>
              <a:gd name="connsiteX53" fmla="*/ 95003 w 1470517"/>
              <a:gd name="connsiteY53" fmla="*/ 1720146 h 2214249"/>
              <a:gd name="connsiteX54" fmla="*/ 83128 w 1470517"/>
              <a:gd name="connsiteY54" fmla="*/ 1797336 h 2214249"/>
              <a:gd name="connsiteX55" fmla="*/ 71252 w 1470517"/>
              <a:gd name="connsiteY55" fmla="*/ 1809211 h 2214249"/>
              <a:gd name="connsiteX56" fmla="*/ 59377 w 1470517"/>
              <a:gd name="connsiteY56" fmla="*/ 1844837 h 2214249"/>
              <a:gd name="connsiteX57" fmla="*/ 53439 w 1470517"/>
              <a:gd name="connsiteY57" fmla="*/ 1862650 h 2214249"/>
              <a:gd name="connsiteX58" fmla="*/ 47502 w 1470517"/>
              <a:gd name="connsiteY58" fmla="*/ 2034842 h 2214249"/>
              <a:gd name="connsiteX59" fmla="*/ 41564 w 1470517"/>
              <a:gd name="connsiteY59" fmla="*/ 2052655 h 2214249"/>
              <a:gd name="connsiteX60" fmla="*/ 23751 w 1470517"/>
              <a:gd name="connsiteY60" fmla="*/ 2064530 h 2214249"/>
              <a:gd name="connsiteX61" fmla="*/ 29689 w 1470517"/>
              <a:gd name="connsiteY61" fmla="*/ 2201097 h 2214249"/>
              <a:gd name="connsiteX62" fmla="*/ 71252 w 1470517"/>
              <a:gd name="connsiteY62" fmla="*/ 2195159 h 2214249"/>
              <a:gd name="connsiteX63" fmla="*/ 77190 w 1470517"/>
              <a:gd name="connsiteY63" fmla="*/ 2141720 h 2214249"/>
              <a:gd name="connsiteX64" fmla="*/ 89065 w 1470517"/>
              <a:gd name="connsiteY64" fmla="*/ 2123907 h 2214249"/>
              <a:gd name="connsiteX65" fmla="*/ 112816 w 1470517"/>
              <a:gd name="connsiteY65" fmla="*/ 2100156 h 2214249"/>
              <a:gd name="connsiteX66" fmla="*/ 118754 w 1470517"/>
              <a:gd name="connsiteY66" fmla="*/ 2082343 h 2214249"/>
              <a:gd name="connsiteX67" fmla="*/ 136567 w 1470517"/>
              <a:gd name="connsiteY67" fmla="*/ 2076406 h 2214249"/>
              <a:gd name="connsiteX68" fmla="*/ 172193 w 1470517"/>
              <a:gd name="connsiteY68" fmla="*/ 2070468 h 2214249"/>
              <a:gd name="connsiteX69" fmla="*/ 207819 w 1470517"/>
              <a:gd name="connsiteY69" fmla="*/ 2076406 h 2214249"/>
              <a:gd name="connsiteX70" fmla="*/ 290946 w 1470517"/>
              <a:gd name="connsiteY70" fmla="*/ 2082343 h 2214249"/>
              <a:gd name="connsiteX71" fmla="*/ 314696 w 1470517"/>
              <a:gd name="connsiteY71" fmla="*/ 2112032 h 2214249"/>
              <a:gd name="connsiteX72" fmla="*/ 362198 w 1470517"/>
              <a:gd name="connsiteY72" fmla="*/ 2159533 h 2214249"/>
              <a:gd name="connsiteX73" fmla="*/ 368135 w 1470517"/>
              <a:gd name="connsiteY73" fmla="*/ 2177346 h 2214249"/>
              <a:gd name="connsiteX74" fmla="*/ 380011 w 1470517"/>
              <a:gd name="connsiteY74" fmla="*/ 2189221 h 2214249"/>
              <a:gd name="connsiteX75" fmla="*/ 409699 w 1470517"/>
              <a:gd name="connsiteY75" fmla="*/ 2183284 h 2214249"/>
              <a:gd name="connsiteX76" fmla="*/ 415637 w 1470517"/>
              <a:gd name="connsiteY76" fmla="*/ 2088281 h 2214249"/>
              <a:gd name="connsiteX77" fmla="*/ 421574 w 1470517"/>
              <a:gd name="connsiteY77" fmla="*/ 2028905 h 2214249"/>
              <a:gd name="connsiteX78" fmla="*/ 427512 w 1470517"/>
              <a:gd name="connsiteY78" fmla="*/ 2011092 h 2214249"/>
              <a:gd name="connsiteX79" fmla="*/ 451263 w 1470517"/>
              <a:gd name="connsiteY79" fmla="*/ 1987341 h 2214249"/>
              <a:gd name="connsiteX80" fmla="*/ 469076 w 1470517"/>
              <a:gd name="connsiteY80" fmla="*/ 1892338 h 2214249"/>
              <a:gd name="connsiteX81" fmla="*/ 480951 w 1470517"/>
              <a:gd name="connsiteY81" fmla="*/ 1856712 h 2214249"/>
              <a:gd name="connsiteX82" fmla="*/ 504702 w 1470517"/>
              <a:gd name="connsiteY82" fmla="*/ 1809211 h 2214249"/>
              <a:gd name="connsiteX83" fmla="*/ 516577 w 1470517"/>
              <a:gd name="connsiteY83" fmla="*/ 1791398 h 2214249"/>
              <a:gd name="connsiteX84" fmla="*/ 534390 w 1470517"/>
              <a:gd name="connsiteY84" fmla="*/ 1779523 h 2214249"/>
              <a:gd name="connsiteX85" fmla="*/ 546265 w 1470517"/>
              <a:gd name="connsiteY85" fmla="*/ 1767647 h 2214249"/>
              <a:gd name="connsiteX86" fmla="*/ 552203 w 1470517"/>
              <a:gd name="connsiteY86" fmla="*/ 1678582 h 2214249"/>
              <a:gd name="connsiteX87" fmla="*/ 564078 w 1470517"/>
              <a:gd name="connsiteY87" fmla="*/ 1642956 h 2214249"/>
              <a:gd name="connsiteX88" fmla="*/ 593767 w 1470517"/>
              <a:gd name="connsiteY88" fmla="*/ 1613268 h 2214249"/>
              <a:gd name="connsiteX89" fmla="*/ 629393 w 1470517"/>
              <a:gd name="connsiteY89" fmla="*/ 1601393 h 2214249"/>
              <a:gd name="connsiteX90" fmla="*/ 641268 w 1470517"/>
              <a:gd name="connsiteY90" fmla="*/ 1565767 h 2214249"/>
              <a:gd name="connsiteX91" fmla="*/ 647206 w 1470517"/>
              <a:gd name="connsiteY91" fmla="*/ 1476702 h 2214249"/>
              <a:gd name="connsiteX92" fmla="*/ 653143 w 1470517"/>
              <a:gd name="connsiteY92" fmla="*/ 1452951 h 2214249"/>
              <a:gd name="connsiteX93" fmla="*/ 665019 w 1470517"/>
              <a:gd name="connsiteY93" fmla="*/ 1441076 h 2214249"/>
              <a:gd name="connsiteX94" fmla="*/ 676894 w 1470517"/>
              <a:gd name="connsiteY94" fmla="*/ 1423263 h 2214249"/>
              <a:gd name="connsiteX95" fmla="*/ 694707 w 1470517"/>
              <a:gd name="connsiteY95" fmla="*/ 1417325 h 2214249"/>
              <a:gd name="connsiteX96" fmla="*/ 700644 w 1470517"/>
              <a:gd name="connsiteY96" fmla="*/ 1399512 h 2214249"/>
              <a:gd name="connsiteX97" fmla="*/ 730333 w 1470517"/>
              <a:gd name="connsiteY97" fmla="*/ 1375762 h 2214249"/>
              <a:gd name="connsiteX98" fmla="*/ 742208 w 1470517"/>
              <a:gd name="connsiteY98" fmla="*/ 1363886 h 2214249"/>
              <a:gd name="connsiteX99" fmla="*/ 754083 w 1470517"/>
              <a:gd name="connsiteY99" fmla="*/ 1346073 h 2214249"/>
              <a:gd name="connsiteX100" fmla="*/ 771896 w 1470517"/>
              <a:gd name="connsiteY100" fmla="*/ 1340136 h 2214249"/>
              <a:gd name="connsiteX101" fmla="*/ 807522 w 1470517"/>
              <a:gd name="connsiteY101" fmla="*/ 1346073 h 2214249"/>
              <a:gd name="connsiteX102" fmla="*/ 831273 w 1470517"/>
              <a:gd name="connsiteY102" fmla="*/ 1352011 h 2214249"/>
              <a:gd name="connsiteX103" fmla="*/ 855024 w 1470517"/>
              <a:gd name="connsiteY103" fmla="*/ 1435138 h 2214249"/>
              <a:gd name="connsiteX104" fmla="*/ 914400 w 1470517"/>
              <a:gd name="connsiteY104" fmla="*/ 1429201 h 2214249"/>
              <a:gd name="connsiteX105" fmla="*/ 920338 w 1470517"/>
              <a:gd name="connsiteY105" fmla="*/ 1405450 h 2214249"/>
              <a:gd name="connsiteX106" fmla="*/ 944089 w 1470517"/>
              <a:gd name="connsiteY106" fmla="*/ 1375762 h 2214249"/>
              <a:gd name="connsiteX107" fmla="*/ 950026 w 1470517"/>
              <a:gd name="connsiteY107" fmla="*/ 1357949 h 2214249"/>
              <a:gd name="connsiteX108" fmla="*/ 990600 w 1470517"/>
              <a:gd name="connsiteY108" fmla="*/ 1219200 h 2214249"/>
              <a:gd name="connsiteX109" fmla="*/ 838200 w 1470517"/>
              <a:gd name="connsiteY109" fmla="*/ 1219200 h 2214249"/>
              <a:gd name="connsiteX110" fmla="*/ 685800 w 1470517"/>
              <a:gd name="connsiteY110" fmla="*/ 1219200 h 2214249"/>
              <a:gd name="connsiteX111" fmla="*/ 647206 w 1470517"/>
              <a:gd name="connsiteY111" fmla="*/ 1251071 h 2214249"/>
              <a:gd name="connsiteX112" fmla="*/ 629393 w 1470517"/>
              <a:gd name="connsiteY112" fmla="*/ 1245133 h 2214249"/>
              <a:gd name="connsiteX113" fmla="*/ 581891 w 1470517"/>
              <a:gd name="connsiteY113" fmla="*/ 1221382 h 2214249"/>
              <a:gd name="connsiteX114" fmla="*/ 587829 w 1470517"/>
              <a:gd name="connsiteY114" fmla="*/ 1203569 h 2214249"/>
              <a:gd name="connsiteX115" fmla="*/ 593767 w 1470517"/>
              <a:gd name="connsiteY115" fmla="*/ 1167943 h 2214249"/>
              <a:gd name="connsiteX116" fmla="*/ 611580 w 1470517"/>
              <a:gd name="connsiteY116" fmla="*/ 1156068 h 2214249"/>
              <a:gd name="connsiteX117" fmla="*/ 659081 w 1470517"/>
              <a:gd name="connsiteY117" fmla="*/ 1162006 h 2214249"/>
              <a:gd name="connsiteX118" fmla="*/ 855024 w 1470517"/>
              <a:gd name="connsiteY118" fmla="*/ 1144193 h 2214249"/>
              <a:gd name="connsiteX119" fmla="*/ 860961 w 1470517"/>
              <a:gd name="connsiteY119" fmla="*/ 1126380 h 2214249"/>
              <a:gd name="connsiteX120" fmla="*/ 878774 w 1470517"/>
              <a:gd name="connsiteY120" fmla="*/ 1120442 h 2214249"/>
              <a:gd name="connsiteX121" fmla="*/ 838200 w 1470517"/>
              <a:gd name="connsiteY121" fmla="*/ 1066800 h 2214249"/>
              <a:gd name="connsiteX122" fmla="*/ 838200 w 1470517"/>
              <a:gd name="connsiteY122" fmla="*/ 1066800 h 2214249"/>
              <a:gd name="connsiteX123" fmla="*/ 838200 w 1470517"/>
              <a:gd name="connsiteY123" fmla="*/ 762000 h 2214249"/>
              <a:gd name="connsiteX124" fmla="*/ 1217221 w 1470517"/>
              <a:gd name="connsiteY124" fmla="*/ 728556 h 2214249"/>
              <a:gd name="connsiteX125" fmla="*/ 1447800 w 1470517"/>
              <a:gd name="connsiteY125" fmla="*/ 762000 h 2214249"/>
              <a:gd name="connsiteX126" fmla="*/ 1447800 w 1470517"/>
              <a:gd name="connsiteY126" fmla="*/ 685800 h 2214249"/>
              <a:gd name="connsiteX127" fmla="*/ 1442852 w 1470517"/>
              <a:gd name="connsiteY127" fmla="*/ 301045 h 2214249"/>
              <a:gd name="connsiteX128" fmla="*/ 1448790 w 1470517"/>
              <a:gd name="connsiteY128" fmla="*/ 253543 h 2214249"/>
              <a:gd name="connsiteX129" fmla="*/ 1436915 w 1470517"/>
              <a:gd name="connsiteY129" fmla="*/ 152603 h 2214249"/>
              <a:gd name="connsiteX130" fmla="*/ 1407226 w 1470517"/>
              <a:gd name="connsiteY130" fmla="*/ 105102 h 2214249"/>
              <a:gd name="connsiteX131" fmla="*/ 1347850 w 1470517"/>
              <a:gd name="connsiteY131" fmla="*/ 99164 h 2214249"/>
              <a:gd name="connsiteX132" fmla="*/ 1341912 w 1470517"/>
              <a:gd name="connsiteY132" fmla="*/ 81351 h 2214249"/>
              <a:gd name="connsiteX133" fmla="*/ 1324099 w 1470517"/>
              <a:gd name="connsiteY133" fmla="*/ 75414 h 2214249"/>
              <a:gd name="connsiteX134" fmla="*/ 1219200 w 1470517"/>
              <a:gd name="connsiteY134" fmla="*/ 0 h 2214249"/>
              <a:gd name="connsiteX135" fmla="*/ 1092530 w 1470517"/>
              <a:gd name="connsiteY135" fmla="*/ 39788 h 2214249"/>
              <a:gd name="connsiteX136" fmla="*/ 1086593 w 1470517"/>
              <a:gd name="connsiteY136" fmla="*/ 87289 h 2214249"/>
              <a:gd name="connsiteX137" fmla="*/ 807522 w 1470517"/>
              <a:gd name="connsiteY137" fmla="*/ 93227 h 2214249"/>
              <a:gd name="connsiteX138" fmla="*/ 765959 w 1470517"/>
              <a:gd name="connsiteY138" fmla="*/ 99164 h 2214249"/>
              <a:gd name="connsiteX139" fmla="*/ 742208 w 1470517"/>
              <a:gd name="connsiteY139" fmla="*/ 128853 h 2214249"/>
              <a:gd name="connsiteX140" fmla="*/ 748146 w 1470517"/>
              <a:gd name="connsiteY140" fmla="*/ 194167 h 2214249"/>
              <a:gd name="connsiteX141" fmla="*/ 771896 w 1470517"/>
              <a:gd name="connsiteY14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533400 h 2214249"/>
              <a:gd name="connsiteX27" fmla="*/ 381000 w 1470517"/>
              <a:gd name="connsiteY27" fmla="*/ 609600 h 2214249"/>
              <a:gd name="connsiteX28" fmla="*/ 457200 w 1470517"/>
              <a:gd name="connsiteY28" fmla="*/ 609600 h 2214249"/>
              <a:gd name="connsiteX29" fmla="*/ 457200 w 1470517"/>
              <a:gd name="connsiteY29" fmla="*/ 685800 h 2214249"/>
              <a:gd name="connsiteX30" fmla="*/ 124691 w 1470517"/>
              <a:gd name="connsiteY30" fmla="*/ 704806 h 2214249"/>
              <a:gd name="connsiteX31" fmla="*/ 142504 w 1470517"/>
              <a:gd name="connsiteY31" fmla="*/ 817621 h 2214249"/>
              <a:gd name="connsiteX32" fmla="*/ 154380 w 1470517"/>
              <a:gd name="connsiteY32" fmla="*/ 829497 h 2214249"/>
              <a:gd name="connsiteX33" fmla="*/ 166255 w 1470517"/>
              <a:gd name="connsiteY33" fmla="*/ 1185756 h 2214249"/>
              <a:gd name="connsiteX34" fmla="*/ 184068 w 1470517"/>
              <a:gd name="connsiteY34" fmla="*/ 1221382 h 2214249"/>
              <a:gd name="connsiteX35" fmla="*/ 195943 w 1470517"/>
              <a:gd name="connsiteY35" fmla="*/ 1257008 h 2214249"/>
              <a:gd name="connsiteX36" fmla="*/ 201881 w 1470517"/>
              <a:gd name="connsiteY36" fmla="*/ 1274821 h 2214249"/>
              <a:gd name="connsiteX37" fmla="*/ 207819 w 1470517"/>
              <a:gd name="connsiteY37" fmla="*/ 1292634 h 2214249"/>
              <a:gd name="connsiteX38" fmla="*/ 213756 w 1470517"/>
              <a:gd name="connsiteY38" fmla="*/ 1310447 h 2214249"/>
              <a:gd name="connsiteX39" fmla="*/ 207819 w 1470517"/>
              <a:gd name="connsiteY39" fmla="*/ 1328260 h 2214249"/>
              <a:gd name="connsiteX40" fmla="*/ 190006 w 1470517"/>
              <a:gd name="connsiteY40" fmla="*/ 1334198 h 2214249"/>
              <a:gd name="connsiteX41" fmla="*/ 77190 w 1470517"/>
              <a:gd name="connsiteY41" fmla="*/ 1352011 h 2214249"/>
              <a:gd name="connsiteX42" fmla="*/ 53439 w 1470517"/>
              <a:gd name="connsiteY42" fmla="*/ 1405450 h 2214249"/>
              <a:gd name="connsiteX43" fmla="*/ 35626 w 1470517"/>
              <a:gd name="connsiteY43" fmla="*/ 1411388 h 2214249"/>
              <a:gd name="connsiteX44" fmla="*/ 0 w 1470517"/>
              <a:gd name="connsiteY44" fmla="*/ 1417325 h 2214249"/>
              <a:gd name="connsiteX45" fmla="*/ 5938 w 1470517"/>
              <a:gd name="connsiteY45" fmla="*/ 1476702 h 2214249"/>
              <a:gd name="connsiteX46" fmla="*/ 17813 w 1470517"/>
              <a:gd name="connsiteY46" fmla="*/ 1494515 h 2214249"/>
              <a:gd name="connsiteX47" fmla="*/ 23751 w 1470517"/>
              <a:gd name="connsiteY47" fmla="*/ 1536079 h 2214249"/>
              <a:gd name="connsiteX48" fmla="*/ 29689 w 1470517"/>
              <a:gd name="connsiteY48" fmla="*/ 1553892 h 2214249"/>
              <a:gd name="connsiteX49" fmla="*/ 47502 w 1470517"/>
              <a:gd name="connsiteY49" fmla="*/ 1613268 h 2214249"/>
              <a:gd name="connsiteX50" fmla="*/ 53439 w 1470517"/>
              <a:gd name="connsiteY50" fmla="*/ 1631081 h 2214249"/>
              <a:gd name="connsiteX51" fmla="*/ 77190 w 1470517"/>
              <a:gd name="connsiteY51" fmla="*/ 1654832 h 2214249"/>
              <a:gd name="connsiteX52" fmla="*/ 89065 w 1470517"/>
              <a:gd name="connsiteY52" fmla="*/ 1702333 h 2214249"/>
              <a:gd name="connsiteX53" fmla="*/ 95003 w 1470517"/>
              <a:gd name="connsiteY53" fmla="*/ 1720146 h 2214249"/>
              <a:gd name="connsiteX54" fmla="*/ 83128 w 1470517"/>
              <a:gd name="connsiteY54" fmla="*/ 1797336 h 2214249"/>
              <a:gd name="connsiteX55" fmla="*/ 71252 w 1470517"/>
              <a:gd name="connsiteY55" fmla="*/ 1809211 h 2214249"/>
              <a:gd name="connsiteX56" fmla="*/ 59377 w 1470517"/>
              <a:gd name="connsiteY56" fmla="*/ 1844837 h 2214249"/>
              <a:gd name="connsiteX57" fmla="*/ 53439 w 1470517"/>
              <a:gd name="connsiteY57" fmla="*/ 1862650 h 2214249"/>
              <a:gd name="connsiteX58" fmla="*/ 47502 w 1470517"/>
              <a:gd name="connsiteY58" fmla="*/ 2034842 h 2214249"/>
              <a:gd name="connsiteX59" fmla="*/ 41564 w 1470517"/>
              <a:gd name="connsiteY59" fmla="*/ 2052655 h 2214249"/>
              <a:gd name="connsiteX60" fmla="*/ 23751 w 1470517"/>
              <a:gd name="connsiteY60" fmla="*/ 2064530 h 2214249"/>
              <a:gd name="connsiteX61" fmla="*/ 29689 w 1470517"/>
              <a:gd name="connsiteY61" fmla="*/ 2201097 h 2214249"/>
              <a:gd name="connsiteX62" fmla="*/ 71252 w 1470517"/>
              <a:gd name="connsiteY62" fmla="*/ 2195159 h 2214249"/>
              <a:gd name="connsiteX63" fmla="*/ 77190 w 1470517"/>
              <a:gd name="connsiteY63" fmla="*/ 2141720 h 2214249"/>
              <a:gd name="connsiteX64" fmla="*/ 89065 w 1470517"/>
              <a:gd name="connsiteY64" fmla="*/ 2123907 h 2214249"/>
              <a:gd name="connsiteX65" fmla="*/ 112816 w 1470517"/>
              <a:gd name="connsiteY65" fmla="*/ 2100156 h 2214249"/>
              <a:gd name="connsiteX66" fmla="*/ 118754 w 1470517"/>
              <a:gd name="connsiteY66" fmla="*/ 2082343 h 2214249"/>
              <a:gd name="connsiteX67" fmla="*/ 136567 w 1470517"/>
              <a:gd name="connsiteY67" fmla="*/ 2076406 h 2214249"/>
              <a:gd name="connsiteX68" fmla="*/ 172193 w 1470517"/>
              <a:gd name="connsiteY68" fmla="*/ 2070468 h 2214249"/>
              <a:gd name="connsiteX69" fmla="*/ 207819 w 1470517"/>
              <a:gd name="connsiteY69" fmla="*/ 2076406 h 2214249"/>
              <a:gd name="connsiteX70" fmla="*/ 290946 w 1470517"/>
              <a:gd name="connsiteY70" fmla="*/ 2082343 h 2214249"/>
              <a:gd name="connsiteX71" fmla="*/ 314696 w 1470517"/>
              <a:gd name="connsiteY71" fmla="*/ 2112032 h 2214249"/>
              <a:gd name="connsiteX72" fmla="*/ 362198 w 1470517"/>
              <a:gd name="connsiteY72" fmla="*/ 2159533 h 2214249"/>
              <a:gd name="connsiteX73" fmla="*/ 368135 w 1470517"/>
              <a:gd name="connsiteY73" fmla="*/ 2177346 h 2214249"/>
              <a:gd name="connsiteX74" fmla="*/ 380011 w 1470517"/>
              <a:gd name="connsiteY74" fmla="*/ 2189221 h 2214249"/>
              <a:gd name="connsiteX75" fmla="*/ 409699 w 1470517"/>
              <a:gd name="connsiteY75" fmla="*/ 2183284 h 2214249"/>
              <a:gd name="connsiteX76" fmla="*/ 415637 w 1470517"/>
              <a:gd name="connsiteY76" fmla="*/ 2088281 h 2214249"/>
              <a:gd name="connsiteX77" fmla="*/ 421574 w 1470517"/>
              <a:gd name="connsiteY77" fmla="*/ 2028905 h 2214249"/>
              <a:gd name="connsiteX78" fmla="*/ 427512 w 1470517"/>
              <a:gd name="connsiteY78" fmla="*/ 2011092 h 2214249"/>
              <a:gd name="connsiteX79" fmla="*/ 451263 w 1470517"/>
              <a:gd name="connsiteY79" fmla="*/ 1987341 h 2214249"/>
              <a:gd name="connsiteX80" fmla="*/ 469076 w 1470517"/>
              <a:gd name="connsiteY80" fmla="*/ 1892338 h 2214249"/>
              <a:gd name="connsiteX81" fmla="*/ 480951 w 1470517"/>
              <a:gd name="connsiteY81" fmla="*/ 1856712 h 2214249"/>
              <a:gd name="connsiteX82" fmla="*/ 504702 w 1470517"/>
              <a:gd name="connsiteY82" fmla="*/ 1809211 h 2214249"/>
              <a:gd name="connsiteX83" fmla="*/ 516577 w 1470517"/>
              <a:gd name="connsiteY83" fmla="*/ 1791398 h 2214249"/>
              <a:gd name="connsiteX84" fmla="*/ 534390 w 1470517"/>
              <a:gd name="connsiteY84" fmla="*/ 1779523 h 2214249"/>
              <a:gd name="connsiteX85" fmla="*/ 546265 w 1470517"/>
              <a:gd name="connsiteY85" fmla="*/ 1767647 h 2214249"/>
              <a:gd name="connsiteX86" fmla="*/ 552203 w 1470517"/>
              <a:gd name="connsiteY86" fmla="*/ 1678582 h 2214249"/>
              <a:gd name="connsiteX87" fmla="*/ 564078 w 1470517"/>
              <a:gd name="connsiteY87" fmla="*/ 1642956 h 2214249"/>
              <a:gd name="connsiteX88" fmla="*/ 593767 w 1470517"/>
              <a:gd name="connsiteY88" fmla="*/ 1613268 h 2214249"/>
              <a:gd name="connsiteX89" fmla="*/ 629393 w 1470517"/>
              <a:gd name="connsiteY89" fmla="*/ 1601393 h 2214249"/>
              <a:gd name="connsiteX90" fmla="*/ 641268 w 1470517"/>
              <a:gd name="connsiteY90" fmla="*/ 1565767 h 2214249"/>
              <a:gd name="connsiteX91" fmla="*/ 647206 w 1470517"/>
              <a:gd name="connsiteY91" fmla="*/ 1476702 h 2214249"/>
              <a:gd name="connsiteX92" fmla="*/ 653143 w 1470517"/>
              <a:gd name="connsiteY92" fmla="*/ 1452951 h 2214249"/>
              <a:gd name="connsiteX93" fmla="*/ 665019 w 1470517"/>
              <a:gd name="connsiteY93" fmla="*/ 1441076 h 2214249"/>
              <a:gd name="connsiteX94" fmla="*/ 676894 w 1470517"/>
              <a:gd name="connsiteY94" fmla="*/ 1423263 h 2214249"/>
              <a:gd name="connsiteX95" fmla="*/ 694707 w 1470517"/>
              <a:gd name="connsiteY95" fmla="*/ 1417325 h 2214249"/>
              <a:gd name="connsiteX96" fmla="*/ 700644 w 1470517"/>
              <a:gd name="connsiteY96" fmla="*/ 1399512 h 2214249"/>
              <a:gd name="connsiteX97" fmla="*/ 730333 w 1470517"/>
              <a:gd name="connsiteY97" fmla="*/ 1375762 h 2214249"/>
              <a:gd name="connsiteX98" fmla="*/ 742208 w 1470517"/>
              <a:gd name="connsiteY98" fmla="*/ 1363886 h 2214249"/>
              <a:gd name="connsiteX99" fmla="*/ 754083 w 1470517"/>
              <a:gd name="connsiteY99" fmla="*/ 1346073 h 2214249"/>
              <a:gd name="connsiteX100" fmla="*/ 771896 w 1470517"/>
              <a:gd name="connsiteY100" fmla="*/ 1340136 h 2214249"/>
              <a:gd name="connsiteX101" fmla="*/ 807522 w 1470517"/>
              <a:gd name="connsiteY101" fmla="*/ 1346073 h 2214249"/>
              <a:gd name="connsiteX102" fmla="*/ 831273 w 1470517"/>
              <a:gd name="connsiteY102" fmla="*/ 1352011 h 2214249"/>
              <a:gd name="connsiteX103" fmla="*/ 855024 w 1470517"/>
              <a:gd name="connsiteY103" fmla="*/ 1435138 h 2214249"/>
              <a:gd name="connsiteX104" fmla="*/ 914400 w 1470517"/>
              <a:gd name="connsiteY104" fmla="*/ 1429201 h 2214249"/>
              <a:gd name="connsiteX105" fmla="*/ 920338 w 1470517"/>
              <a:gd name="connsiteY105" fmla="*/ 1405450 h 2214249"/>
              <a:gd name="connsiteX106" fmla="*/ 944089 w 1470517"/>
              <a:gd name="connsiteY106" fmla="*/ 1375762 h 2214249"/>
              <a:gd name="connsiteX107" fmla="*/ 950026 w 1470517"/>
              <a:gd name="connsiteY107" fmla="*/ 1357949 h 2214249"/>
              <a:gd name="connsiteX108" fmla="*/ 990600 w 1470517"/>
              <a:gd name="connsiteY108" fmla="*/ 1219200 h 2214249"/>
              <a:gd name="connsiteX109" fmla="*/ 838200 w 1470517"/>
              <a:gd name="connsiteY109" fmla="*/ 1219200 h 2214249"/>
              <a:gd name="connsiteX110" fmla="*/ 685800 w 1470517"/>
              <a:gd name="connsiteY110" fmla="*/ 1219200 h 2214249"/>
              <a:gd name="connsiteX111" fmla="*/ 647206 w 1470517"/>
              <a:gd name="connsiteY111" fmla="*/ 1251071 h 2214249"/>
              <a:gd name="connsiteX112" fmla="*/ 629393 w 1470517"/>
              <a:gd name="connsiteY112" fmla="*/ 1245133 h 2214249"/>
              <a:gd name="connsiteX113" fmla="*/ 581891 w 1470517"/>
              <a:gd name="connsiteY113" fmla="*/ 1221382 h 2214249"/>
              <a:gd name="connsiteX114" fmla="*/ 587829 w 1470517"/>
              <a:gd name="connsiteY114" fmla="*/ 1203569 h 2214249"/>
              <a:gd name="connsiteX115" fmla="*/ 593767 w 1470517"/>
              <a:gd name="connsiteY115" fmla="*/ 1167943 h 2214249"/>
              <a:gd name="connsiteX116" fmla="*/ 611580 w 1470517"/>
              <a:gd name="connsiteY116" fmla="*/ 1156068 h 2214249"/>
              <a:gd name="connsiteX117" fmla="*/ 659081 w 1470517"/>
              <a:gd name="connsiteY117" fmla="*/ 1162006 h 2214249"/>
              <a:gd name="connsiteX118" fmla="*/ 855024 w 1470517"/>
              <a:gd name="connsiteY118" fmla="*/ 1144193 h 2214249"/>
              <a:gd name="connsiteX119" fmla="*/ 860961 w 1470517"/>
              <a:gd name="connsiteY119" fmla="*/ 1126380 h 2214249"/>
              <a:gd name="connsiteX120" fmla="*/ 878774 w 1470517"/>
              <a:gd name="connsiteY120" fmla="*/ 1120442 h 2214249"/>
              <a:gd name="connsiteX121" fmla="*/ 838200 w 1470517"/>
              <a:gd name="connsiteY121" fmla="*/ 1066800 h 2214249"/>
              <a:gd name="connsiteX122" fmla="*/ 838200 w 1470517"/>
              <a:gd name="connsiteY122" fmla="*/ 1066800 h 2214249"/>
              <a:gd name="connsiteX123" fmla="*/ 838200 w 1470517"/>
              <a:gd name="connsiteY123" fmla="*/ 762000 h 2214249"/>
              <a:gd name="connsiteX124" fmla="*/ 1217221 w 1470517"/>
              <a:gd name="connsiteY124" fmla="*/ 728556 h 2214249"/>
              <a:gd name="connsiteX125" fmla="*/ 1447800 w 1470517"/>
              <a:gd name="connsiteY125" fmla="*/ 762000 h 2214249"/>
              <a:gd name="connsiteX126" fmla="*/ 1447800 w 1470517"/>
              <a:gd name="connsiteY126" fmla="*/ 685800 h 2214249"/>
              <a:gd name="connsiteX127" fmla="*/ 1442852 w 1470517"/>
              <a:gd name="connsiteY127" fmla="*/ 301045 h 2214249"/>
              <a:gd name="connsiteX128" fmla="*/ 1448790 w 1470517"/>
              <a:gd name="connsiteY128" fmla="*/ 253543 h 2214249"/>
              <a:gd name="connsiteX129" fmla="*/ 1436915 w 1470517"/>
              <a:gd name="connsiteY129" fmla="*/ 152603 h 2214249"/>
              <a:gd name="connsiteX130" fmla="*/ 1407226 w 1470517"/>
              <a:gd name="connsiteY130" fmla="*/ 105102 h 2214249"/>
              <a:gd name="connsiteX131" fmla="*/ 1347850 w 1470517"/>
              <a:gd name="connsiteY131" fmla="*/ 99164 h 2214249"/>
              <a:gd name="connsiteX132" fmla="*/ 1341912 w 1470517"/>
              <a:gd name="connsiteY132" fmla="*/ 81351 h 2214249"/>
              <a:gd name="connsiteX133" fmla="*/ 1324099 w 1470517"/>
              <a:gd name="connsiteY133" fmla="*/ 75414 h 2214249"/>
              <a:gd name="connsiteX134" fmla="*/ 1219200 w 1470517"/>
              <a:gd name="connsiteY134" fmla="*/ 0 h 2214249"/>
              <a:gd name="connsiteX135" fmla="*/ 1092530 w 1470517"/>
              <a:gd name="connsiteY135" fmla="*/ 39788 h 2214249"/>
              <a:gd name="connsiteX136" fmla="*/ 1086593 w 1470517"/>
              <a:gd name="connsiteY136" fmla="*/ 87289 h 2214249"/>
              <a:gd name="connsiteX137" fmla="*/ 807522 w 1470517"/>
              <a:gd name="connsiteY137" fmla="*/ 93227 h 2214249"/>
              <a:gd name="connsiteX138" fmla="*/ 765959 w 1470517"/>
              <a:gd name="connsiteY138" fmla="*/ 99164 h 2214249"/>
              <a:gd name="connsiteX139" fmla="*/ 742208 w 1470517"/>
              <a:gd name="connsiteY139" fmla="*/ 128853 h 2214249"/>
              <a:gd name="connsiteX140" fmla="*/ 748146 w 1470517"/>
              <a:gd name="connsiteY140" fmla="*/ 194167 h 2214249"/>
              <a:gd name="connsiteX141" fmla="*/ 771896 w 1470517"/>
              <a:gd name="connsiteY14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533400 h 2214249"/>
              <a:gd name="connsiteX27" fmla="*/ 381000 w 1470517"/>
              <a:gd name="connsiteY27" fmla="*/ 609600 h 2214249"/>
              <a:gd name="connsiteX28" fmla="*/ 457200 w 1470517"/>
              <a:gd name="connsiteY28" fmla="*/ 609600 h 2214249"/>
              <a:gd name="connsiteX29" fmla="*/ 457200 w 1470517"/>
              <a:gd name="connsiteY29" fmla="*/ 685800 h 2214249"/>
              <a:gd name="connsiteX30" fmla="*/ 124691 w 1470517"/>
              <a:gd name="connsiteY30" fmla="*/ 704806 h 2214249"/>
              <a:gd name="connsiteX31" fmla="*/ 142504 w 1470517"/>
              <a:gd name="connsiteY31" fmla="*/ 817621 h 2214249"/>
              <a:gd name="connsiteX32" fmla="*/ 154380 w 1470517"/>
              <a:gd name="connsiteY32" fmla="*/ 829497 h 2214249"/>
              <a:gd name="connsiteX33" fmla="*/ 166255 w 1470517"/>
              <a:gd name="connsiteY33" fmla="*/ 1185756 h 2214249"/>
              <a:gd name="connsiteX34" fmla="*/ 184068 w 1470517"/>
              <a:gd name="connsiteY34" fmla="*/ 1221382 h 2214249"/>
              <a:gd name="connsiteX35" fmla="*/ 195943 w 1470517"/>
              <a:gd name="connsiteY35" fmla="*/ 1257008 h 2214249"/>
              <a:gd name="connsiteX36" fmla="*/ 201881 w 1470517"/>
              <a:gd name="connsiteY36" fmla="*/ 1274821 h 2214249"/>
              <a:gd name="connsiteX37" fmla="*/ 207819 w 1470517"/>
              <a:gd name="connsiteY37" fmla="*/ 1292634 h 2214249"/>
              <a:gd name="connsiteX38" fmla="*/ 213756 w 1470517"/>
              <a:gd name="connsiteY38" fmla="*/ 1310447 h 2214249"/>
              <a:gd name="connsiteX39" fmla="*/ 207819 w 1470517"/>
              <a:gd name="connsiteY39" fmla="*/ 1328260 h 2214249"/>
              <a:gd name="connsiteX40" fmla="*/ 190006 w 1470517"/>
              <a:gd name="connsiteY40" fmla="*/ 1334198 h 2214249"/>
              <a:gd name="connsiteX41" fmla="*/ 77190 w 1470517"/>
              <a:gd name="connsiteY41" fmla="*/ 1352011 h 2214249"/>
              <a:gd name="connsiteX42" fmla="*/ 53439 w 1470517"/>
              <a:gd name="connsiteY42" fmla="*/ 1405450 h 2214249"/>
              <a:gd name="connsiteX43" fmla="*/ 35626 w 1470517"/>
              <a:gd name="connsiteY43" fmla="*/ 1411388 h 2214249"/>
              <a:gd name="connsiteX44" fmla="*/ 0 w 1470517"/>
              <a:gd name="connsiteY44" fmla="*/ 1417325 h 2214249"/>
              <a:gd name="connsiteX45" fmla="*/ 5938 w 1470517"/>
              <a:gd name="connsiteY45" fmla="*/ 1476702 h 2214249"/>
              <a:gd name="connsiteX46" fmla="*/ 17813 w 1470517"/>
              <a:gd name="connsiteY46" fmla="*/ 1494515 h 2214249"/>
              <a:gd name="connsiteX47" fmla="*/ 23751 w 1470517"/>
              <a:gd name="connsiteY47" fmla="*/ 1536079 h 2214249"/>
              <a:gd name="connsiteX48" fmla="*/ 29689 w 1470517"/>
              <a:gd name="connsiteY48" fmla="*/ 1553892 h 2214249"/>
              <a:gd name="connsiteX49" fmla="*/ 47502 w 1470517"/>
              <a:gd name="connsiteY49" fmla="*/ 1613268 h 2214249"/>
              <a:gd name="connsiteX50" fmla="*/ 53439 w 1470517"/>
              <a:gd name="connsiteY50" fmla="*/ 1631081 h 2214249"/>
              <a:gd name="connsiteX51" fmla="*/ 77190 w 1470517"/>
              <a:gd name="connsiteY51" fmla="*/ 1654832 h 2214249"/>
              <a:gd name="connsiteX52" fmla="*/ 89065 w 1470517"/>
              <a:gd name="connsiteY52" fmla="*/ 1702333 h 2214249"/>
              <a:gd name="connsiteX53" fmla="*/ 95003 w 1470517"/>
              <a:gd name="connsiteY53" fmla="*/ 1720146 h 2214249"/>
              <a:gd name="connsiteX54" fmla="*/ 83128 w 1470517"/>
              <a:gd name="connsiteY54" fmla="*/ 1797336 h 2214249"/>
              <a:gd name="connsiteX55" fmla="*/ 71252 w 1470517"/>
              <a:gd name="connsiteY55" fmla="*/ 1809211 h 2214249"/>
              <a:gd name="connsiteX56" fmla="*/ 59377 w 1470517"/>
              <a:gd name="connsiteY56" fmla="*/ 1844837 h 2214249"/>
              <a:gd name="connsiteX57" fmla="*/ 53439 w 1470517"/>
              <a:gd name="connsiteY57" fmla="*/ 1862650 h 2214249"/>
              <a:gd name="connsiteX58" fmla="*/ 47502 w 1470517"/>
              <a:gd name="connsiteY58" fmla="*/ 2034842 h 2214249"/>
              <a:gd name="connsiteX59" fmla="*/ 41564 w 1470517"/>
              <a:gd name="connsiteY59" fmla="*/ 2052655 h 2214249"/>
              <a:gd name="connsiteX60" fmla="*/ 23751 w 1470517"/>
              <a:gd name="connsiteY60" fmla="*/ 2064530 h 2214249"/>
              <a:gd name="connsiteX61" fmla="*/ 29689 w 1470517"/>
              <a:gd name="connsiteY61" fmla="*/ 2201097 h 2214249"/>
              <a:gd name="connsiteX62" fmla="*/ 71252 w 1470517"/>
              <a:gd name="connsiteY62" fmla="*/ 2195159 h 2214249"/>
              <a:gd name="connsiteX63" fmla="*/ 77190 w 1470517"/>
              <a:gd name="connsiteY63" fmla="*/ 2141720 h 2214249"/>
              <a:gd name="connsiteX64" fmla="*/ 89065 w 1470517"/>
              <a:gd name="connsiteY64" fmla="*/ 2123907 h 2214249"/>
              <a:gd name="connsiteX65" fmla="*/ 112816 w 1470517"/>
              <a:gd name="connsiteY65" fmla="*/ 2100156 h 2214249"/>
              <a:gd name="connsiteX66" fmla="*/ 118754 w 1470517"/>
              <a:gd name="connsiteY66" fmla="*/ 2082343 h 2214249"/>
              <a:gd name="connsiteX67" fmla="*/ 136567 w 1470517"/>
              <a:gd name="connsiteY67" fmla="*/ 2076406 h 2214249"/>
              <a:gd name="connsiteX68" fmla="*/ 172193 w 1470517"/>
              <a:gd name="connsiteY68" fmla="*/ 2070468 h 2214249"/>
              <a:gd name="connsiteX69" fmla="*/ 207819 w 1470517"/>
              <a:gd name="connsiteY69" fmla="*/ 2076406 h 2214249"/>
              <a:gd name="connsiteX70" fmla="*/ 290946 w 1470517"/>
              <a:gd name="connsiteY70" fmla="*/ 2082343 h 2214249"/>
              <a:gd name="connsiteX71" fmla="*/ 314696 w 1470517"/>
              <a:gd name="connsiteY71" fmla="*/ 2112032 h 2214249"/>
              <a:gd name="connsiteX72" fmla="*/ 362198 w 1470517"/>
              <a:gd name="connsiteY72" fmla="*/ 2159533 h 2214249"/>
              <a:gd name="connsiteX73" fmla="*/ 368135 w 1470517"/>
              <a:gd name="connsiteY73" fmla="*/ 2177346 h 2214249"/>
              <a:gd name="connsiteX74" fmla="*/ 380011 w 1470517"/>
              <a:gd name="connsiteY74" fmla="*/ 2189221 h 2214249"/>
              <a:gd name="connsiteX75" fmla="*/ 409699 w 1470517"/>
              <a:gd name="connsiteY75" fmla="*/ 2183284 h 2214249"/>
              <a:gd name="connsiteX76" fmla="*/ 415637 w 1470517"/>
              <a:gd name="connsiteY76" fmla="*/ 2088281 h 2214249"/>
              <a:gd name="connsiteX77" fmla="*/ 421574 w 1470517"/>
              <a:gd name="connsiteY77" fmla="*/ 2028905 h 2214249"/>
              <a:gd name="connsiteX78" fmla="*/ 427512 w 1470517"/>
              <a:gd name="connsiteY78" fmla="*/ 2011092 h 2214249"/>
              <a:gd name="connsiteX79" fmla="*/ 451263 w 1470517"/>
              <a:gd name="connsiteY79" fmla="*/ 1987341 h 2214249"/>
              <a:gd name="connsiteX80" fmla="*/ 469076 w 1470517"/>
              <a:gd name="connsiteY80" fmla="*/ 1892338 h 2214249"/>
              <a:gd name="connsiteX81" fmla="*/ 480951 w 1470517"/>
              <a:gd name="connsiteY81" fmla="*/ 1856712 h 2214249"/>
              <a:gd name="connsiteX82" fmla="*/ 504702 w 1470517"/>
              <a:gd name="connsiteY82" fmla="*/ 1809211 h 2214249"/>
              <a:gd name="connsiteX83" fmla="*/ 516577 w 1470517"/>
              <a:gd name="connsiteY83" fmla="*/ 1791398 h 2214249"/>
              <a:gd name="connsiteX84" fmla="*/ 534390 w 1470517"/>
              <a:gd name="connsiteY84" fmla="*/ 1779523 h 2214249"/>
              <a:gd name="connsiteX85" fmla="*/ 546265 w 1470517"/>
              <a:gd name="connsiteY85" fmla="*/ 1767647 h 2214249"/>
              <a:gd name="connsiteX86" fmla="*/ 552203 w 1470517"/>
              <a:gd name="connsiteY86" fmla="*/ 1678582 h 2214249"/>
              <a:gd name="connsiteX87" fmla="*/ 564078 w 1470517"/>
              <a:gd name="connsiteY87" fmla="*/ 1642956 h 2214249"/>
              <a:gd name="connsiteX88" fmla="*/ 593767 w 1470517"/>
              <a:gd name="connsiteY88" fmla="*/ 1613268 h 2214249"/>
              <a:gd name="connsiteX89" fmla="*/ 629393 w 1470517"/>
              <a:gd name="connsiteY89" fmla="*/ 1601393 h 2214249"/>
              <a:gd name="connsiteX90" fmla="*/ 641268 w 1470517"/>
              <a:gd name="connsiteY90" fmla="*/ 1565767 h 2214249"/>
              <a:gd name="connsiteX91" fmla="*/ 647206 w 1470517"/>
              <a:gd name="connsiteY91" fmla="*/ 1476702 h 2214249"/>
              <a:gd name="connsiteX92" fmla="*/ 653143 w 1470517"/>
              <a:gd name="connsiteY92" fmla="*/ 1452951 h 2214249"/>
              <a:gd name="connsiteX93" fmla="*/ 665019 w 1470517"/>
              <a:gd name="connsiteY93" fmla="*/ 1441076 h 2214249"/>
              <a:gd name="connsiteX94" fmla="*/ 676894 w 1470517"/>
              <a:gd name="connsiteY94" fmla="*/ 1423263 h 2214249"/>
              <a:gd name="connsiteX95" fmla="*/ 694707 w 1470517"/>
              <a:gd name="connsiteY95" fmla="*/ 1417325 h 2214249"/>
              <a:gd name="connsiteX96" fmla="*/ 700644 w 1470517"/>
              <a:gd name="connsiteY96" fmla="*/ 1399512 h 2214249"/>
              <a:gd name="connsiteX97" fmla="*/ 730333 w 1470517"/>
              <a:gd name="connsiteY97" fmla="*/ 1375762 h 2214249"/>
              <a:gd name="connsiteX98" fmla="*/ 742208 w 1470517"/>
              <a:gd name="connsiteY98" fmla="*/ 1363886 h 2214249"/>
              <a:gd name="connsiteX99" fmla="*/ 754083 w 1470517"/>
              <a:gd name="connsiteY99" fmla="*/ 1346073 h 2214249"/>
              <a:gd name="connsiteX100" fmla="*/ 771896 w 1470517"/>
              <a:gd name="connsiteY100" fmla="*/ 1340136 h 2214249"/>
              <a:gd name="connsiteX101" fmla="*/ 807522 w 1470517"/>
              <a:gd name="connsiteY101" fmla="*/ 1346073 h 2214249"/>
              <a:gd name="connsiteX102" fmla="*/ 831273 w 1470517"/>
              <a:gd name="connsiteY102" fmla="*/ 1352011 h 2214249"/>
              <a:gd name="connsiteX103" fmla="*/ 855024 w 1470517"/>
              <a:gd name="connsiteY103" fmla="*/ 1435138 h 2214249"/>
              <a:gd name="connsiteX104" fmla="*/ 914400 w 1470517"/>
              <a:gd name="connsiteY104" fmla="*/ 1429201 h 2214249"/>
              <a:gd name="connsiteX105" fmla="*/ 920338 w 1470517"/>
              <a:gd name="connsiteY105" fmla="*/ 1405450 h 2214249"/>
              <a:gd name="connsiteX106" fmla="*/ 944089 w 1470517"/>
              <a:gd name="connsiteY106" fmla="*/ 1375762 h 2214249"/>
              <a:gd name="connsiteX107" fmla="*/ 950026 w 1470517"/>
              <a:gd name="connsiteY107" fmla="*/ 1357949 h 2214249"/>
              <a:gd name="connsiteX108" fmla="*/ 990600 w 1470517"/>
              <a:gd name="connsiteY108" fmla="*/ 1219200 h 2214249"/>
              <a:gd name="connsiteX109" fmla="*/ 838200 w 1470517"/>
              <a:gd name="connsiteY109" fmla="*/ 1219200 h 2214249"/>
              <a:gd name="connsiteX110" fmla="*/ 685800 w 1470517"/>
              <a:gd name="connsiteY110" fmla="*/ 1219200 h 2214249"/>
              <a:gd name="connsiteX111" fmla="*/ 647206 w 1470517"/>
              <a:gd name="connsiteY111" fmla="*/ 1251071 h 2214249"/>
              <a:gd name="connsiteX112" fmla="*/ 629393 w 1470517"/>
              <a:gd name="connsiteY112" fmla="*/ 1245133 h 2214249"/>
              <a:gd name="connsiteX113" fmla="*/ 581891 w 1470517"/>
              <a:gd name="connsiteY113" fmla="*/ 1221382 h 2214249"/>
              <a:gd name="connsiteX114" fmla="*/ 587829 w 1470517"/>
              <a:gd name="connsiteY114" fmla="*/ 1203569 h 2214249"/>
              <a:gd name="connsiteX115" fmla="*/ 593767 w 1470517"/>
              <a:gd name="connsiteY115" fmla="*/ 1167943 h 2214249"/>
              <a:gd name="connsiteX116" fmla="*/ 611580 w 1470517"/>
              <a:gd name="connsiteY116" fmla="*/ 1156068 h 2214249"/>
              <a:gd name="connsiteX117" fmla="*/ 659081 w 1470517"/>
              <a:gd name="connsiteY117" fmla="*/ 1162006 h 2214249"/>
              <a:gd name="connsiteX118" fmla="*/ 855024 w 1470517"/>
              <a:gd name="connsiteY118" fmla="*/ 1144193 h 2214249"/>
              <a:gd name="connsiteX119" fmla="*/ 860961 w 1470517"/>
              <a:gd name="connsiteY119" fmla="*/ 1126380 h 2214249"/>
              <a:gd name="connsiteX120" fmla="*/ 878774 w 1470517"/>
              <a:gd name="connsiteY120" fmla="*/ 1120442 h 2214249"/>
              <a:gd name="connsiteX121" fmla="*/ 838200 w 1470517"/>
              <a:gd name="connsiteY121" fmla="*/ 1066800 h 2214249"/>
              <a:gd name="connsiteX122" fmla="*/ 838200 w 1470517"/>
              <a:gd name="connsiteY122" fmla="*/ 1066800 h 2214249"/>
              <a:gd name="connsiteX123" fmla="*/ 838200 w 1470517"/>
              <a:gd name="connsiteY123" fmla="*/ 762000 h 2214249"/>
              <a:gd name="connsiteX124" fmla="*/ 1217221 w 1470517"/>
              <a:gd name="connsiteY124" fmla="*/ 728556 h 2214249"/>
              <a:gd name="connsiteX125" fmla="*/ 1447800 w 1470517"/>
              <a:gd name="connsiteY125" fmla="*/ 762000 h 2214249"/>
              <a:gd name="connsiteX126" fmla="*/ 1447800 w 1470517"/>
              <a:gd name="connsiteY126" fmla="*/ 685800 h 2214249"/>
              <a:gd name="connsiteX127" fmla="*/ 1442852 w 1470517"/>
              <a:gd name="connsiteY127" fmla="*/ 301045 h 2214249"/>
              <a:gd name="connsiteX128" fmla="*/ 1448790 w 1470517"/>
              <a:gd name="connsiteY128" fmla="*/ 253543 h 2214249"/>
              <a:gd name="connsiteX129" fmla="*/ 1436915 w 1470517"/>
              <a:gd name="connsiteY129" fmla="*/ 152603 h 2214249"/>
              <a:gd name="connsiteX130" fmla="*/ 1407226 w 1470517"/>
              <a:gd name="connsiteY130" fmla="*/ 105102 h 2214249"/>
              <a:gd name="connsiteX131" fmla="*/ 1347850 w 1470517"/>
              <a:gd name="connsiteY131" fmla="*/ 99164 h 2214249"/>
              <a:gd name="connsiteX132" fmla="*/ 1341912 w 1470517"/>
              <a:gd name="connsiteY132" fmla="*/ 81351 h 2214249"/>
              <a:gd name="connsiteX133" fmla="*/ 1324099 w 1470517"/>
              <a:gd name="connsiteY133" fmla="*/ 75414 h 2214249"/>
              <a:gd name="connsiteX134" fmla="*/ 1219200 w 1470517"/>
              <a:gd name="connsiteY134" fmla="*/ 0 h 2214249"/>
              <a:gd name="connsiteX135" fmla="*/ 1092530 w 1470517"/>
              <a:gd name="connsiteY135" fmla="*/ 39788 h 2214249"/>
              <a:gd name="connsiteX136" fmla="*/ 1086593 w 1470517"/>
              <a:gd name="connsiteY136" fmla="*/ 87289 h 2214249"/>
              <a:gd name="connsiteX137" fmla="*/ 807522 w 1470517"/>
              <a:gd name="connsiteY137" fmla="*/ 93227 h 2214249"/>
              <a:gd name="connsiteX138" fmla="*/ 765959 w 1470517"/>
              <a:gd name="connsiteY138" fmla="*/ 99164 h 2214249"/>
              <a:gd name="connsiteX139" fmla="*/ 742208 w 1470517"/>
              <a:gd name="connsiteY139" fmla="*/ 128853 h 2214249"/>
              <a:gd name="connsiteX140" fmla="*/ 748146 w 1470517"/>
              <a:gd name="connsiteY140" fmla="*/ 194167 h 2214249"/>
              <a:gd name="connsiteX141" fmla="*/ 771896 w 1470517"/>
              <a:gd name="connsiteY14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533400 h 2214249"/>
              <a:gd name="connsiteX27" fmla="*/ 273132 w 1470517"/>
              <a:gd name="connsiteY27" fmla="*/ 546265 h 2214249"/>
              <a:gd name="connsiteX28" fmla="*/ 3810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533400 h 2214249"/>
              <a:gd name="connsiteX27" fmla="*/ 273132 w 1470517"/>
              <a:gd name="connsiteY27" fmla="*/ 546265 h 2214249"/>
              <a:gd name="connsiteX28" fmla="*/ 3810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533400 h 2214249"/>
              <a:gd name="connsiteX27" fmla="*/ 273132 w 1470517"/>
              <a:gd name="connsiteY27" fmla="*/ 546265 h 2214249"/>
              <a:gd name="connsiteX28" fmla="*/ 3810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533400 h 2214249"/>
              <a:gd name="connsiteX27" fmla="*/ 273132 w 1470517"/>
              <a:gd name="connsiteY27" fmla="*/ 546265 h 2214249"/>
              <a:gd name="connsiteX28" fmla="*/ 3810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533400 h 2214249"/>
              <a:gd name="connsiteX27" fmla="*/ 273132 w 1470517"/>
              <a:gd name="connsiteY27" fmla="*/ 546265 h 2214249"/>
              <a:gd name="connsiteX28" fmla="*/ 3810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533400 h 2214249"/>
              <a:gd name="connsiteX27" fmla="*/ 273132 w 1470517"/>
              <a:gd name="connsiteY27" fmla="*/ 546265 h 2214249"/>
              <a:gd name="connsiteX28" fmla="*/ 3810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609600 h 2214249"/>
              <a:gd name="connsiteX27" fmla="*/ 273132 w 1470517"/>
              <a:gd name="connsiteY27" fmla="*/ 546265 h 2214249"/>
              <a:gd name="connsiteX28" fmla="*/ 3810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228600 w 1470517"/>
              <a:gd name="connsiteY26" fmla="*/ 609600 h 2214249"/>
              <a:gd name="connsiteX27" fmla="*/ 228600 w 1470517"/>
              <a:gd name="connsiteY27" fmla="*/ 609600 h 2214249"/>
              <a:gd name="connsiteX28" fmla="*/ 273132 w 1470517"/>
              <a:gd name="connsiteY28" fmla="*/ 546265 h 2214249"/>
              <a:gd name="connsiteX29" fmla="*/ 3810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228600 w 1470517"/>
              <a:gd name="connsiteY27" fmla="*/ 609600 h 2214249"/>
              <a:gd name="connsiteX28" fmla="*/ 228600 w 1470517"/>
              <a:gd name="connsiteY28" fmla="*/ 609600 h 2214249"/>
              <a:gd name="connsiteX29" fmla="*/ 273132 w 1470517"/>
              <a:gd name="connsiteY29" fmla="*/ 546265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228600 w 1470517"/>
              <a:gd name="connsiteY27" fmla="*/ 609600 h 2214249"/>
              <a:gd name="connsiteX28" fmla="*/ 228600 w 1470517"/>
              <a:gd name="connsiteY28" fmla="*/ 533400 h 2214249"/>
              <a:gd name="connsiteX29" fmla="*/ 273132 w 1470517"/>
              <a:gd name="connsiteY29" fmla="*/ 546265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73132 w 1470517"/>
              <a:gd name="connsiteY29" fmla="*/ 546265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73132 w 1470517"/>
              <a:gd name="connsiteY29" fmla="*/ 546265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28600 w 1470517"/>
              <a:gd name="connsiteY29" fmla="*/ 533400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28600 w 1470517"/>
              <a:gd name="connsiteY29" fmla="*/ 533400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28600 w 1470517"/>
              <a:gd name="connsiteY29" fmla="*/ 533400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28600 w 1470517"/>
              <a:gd name="connsiteY29" fmla="*/ 533400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28600 w 1470517"/>
              <a:gd name="connsiteY29" fmla="*/ 533400 h 2214249"/>
              <a:gd name="connsiteX30" fmla="*/ 290945 w 1470517"/>
              <a:gd name="connsiteY30" fmla="*/ 568036 h 2214249"/>
              <a:gd name="connsiteX31" fmla="*/ 381000 w 1470517"/>
              <a:gd name="connsiteY31" fmla="*/ 609600 h 2214249"/>
              <a:gd name="connsiteX32" fmla="*/ 457200 w 1470517"/>
              <a:gd name="connsiteY32" fmla="*/ 609600 h 2214249"/>
              <a:gd name="connsiteX33" fmla="*/ 457200 w 1470517"/>
              <a:gd name="connsiteY33" fmla="*/ 685800 h 2214249"/>
              <a:gd name="connsiteX34" fmla="*/ 124691 w 1470517"/>
              <a:gd name="connsiteY34" fmla="*/ 704806 h 2214249"/>
              <a:gd name="connsiteX35" fmla="*/ 142504 w 1470517"/>
              <a:gd name="connsiteY35" fmla="*/ 817621 h 2214249"/>
              <a:gd name="connsiteX36" fmla="*/ 154380 w 1470517"/>
              <a:gd name="connsiteY36" fmla="*/ 829497 h 2214249"/>
              <a:gd name="connsiteX37" fmla="*/ 166255 w 1470517"/>
              <a:gd name="connsiteY37" fmla="*/ 1185756 h 2214249"/>
              <a:gd name="connsiteX38" fmla="*/ 184068 w 1470517"/>
              <a:gd name="connsiteY38" fmla="*/ 1221382 h 2214249"/>
              <a:gd name="connsiteX39" fmla="*/ 195943 w 1470517"/>
              <a:gd name="connsiteY39" fmla="*/ 1257008 h 2214249"/>
              <a:gd name="connsiteX40" fmla="*/ 201881 w 1470517"/>
              <a:gd name="connsiteY40" fmla="*/ 1274821 h 2214249"/>
              <a:gd name="connsiteX41" fmla="*/ 207819 w 1470517"/>
              <a:gd name="connsiteY41" fmla="*/ 1292634 h 2214249"/>
              <a:gd name="connsiteX42" fmla="*/ 213756 w 1470517"/>
              <a:gd name="connsiteY42" fmla="*/ 1310447 h 2214249"/>
              <a:gd name="connsiteX43" fmla="*/ 207819 w 1470517"/>
              <a:gd name="connsiteY43" fmla="*/ 1328260 h 2214249"/>
              <a:gd name="connsiteX44" fmla="*/ 190006 w 1470517"/>
              <a:gd name="connsiteY44" fmla="*/ 1334198 h 2214249"/>
              <a:gd name="connsiteX45" fmla="*/ 77190 w 1470517"/>
              <a:gd name="connsiteY45" fmla="*/ 1352011 h 2214249"/>
              <a:gd name="connsiteX46" fmla="*/ 53439 w 1470517"/>
              <a:gd name="connsiteY46" fmla="*/ 1405450 h 2214249"/>
              <a:gd name="connsiteX47" fmla="*/ 35626 w 1470517"/>
              <a:gd name="connsiteY47" fmla="*/ 1411388 h 2214249"/>
              <a:gd name="connsiteX48" fmla="*/ 0 w 1470517"/>
              <a:gd name="connsiteY48" fmla="*/ 1417325 h 2214249"/>
              <a:gd name="connsiteX49" fmla="*/ 5938 w 1470517"/>
              <a:gd name="connsiteY49" fmla="*/ 1476702 h 2214249"/>
              <a:gd name="connsiteX50" fmla="*/ 17813 w 1470517"/>
              <a:gd name="connsiteY50" fmla="*/ 1494515 h 2214249"/>
              <a:gd name="connsiteX51" fmla="*/ 23751 w 1470517"/>
              <a:gd name="connsiteY51" fmla="*/ 1536079 h 2214249"/>
              <a:gd name="connsiteX52" fmla="*/ 29689 w 1470517"/>
              <a:gd name="connsiteY52" fmla="*/ 1553892 h 2214249"/>
              <a:gd name="connsiteX53" fmla="*/ 47502 w 1470517"/>
              <a:gd name="connsiteY53" fmla="*/ 1613268 h 2214249"/>
              <a:gd name="connsiteX54" fmla="*/ 53439 w 1470517"/>
              <a:gd name="connsiteY54" fmla="*/ 1631081 h 2214249"/>
              <a:gd name="connsiteX55" fmla="*/ 77190 w 1470517"/>
              <a:gd name="connsiteY55" fmla="*/ 1654832 h 2214249"/>
              <a:gd name="connsiteX56" fmla="*/ 89065 w 1470517"/>
              <a:gd name="connsiteY56" fmla="*/ 1702333 h 2214249"/>
              <a:gd name="connsiteX57" fmla="*/ 95003 w 1470517"/>
              <a:gd name="connsiteY57" fmla="*/ 1720146 h 2214249"/>
              <a:gd name="connsiteX58" fmla="*/ 83128 w 1470517"/>
              <a:gd name="connsiteY58" fmla="*/ 1797336 h 2214249"/>
              <a:gd name="connsiteX59" fmla="*/ 71252 w 1470517"/>
              <a:gd name="connsiteY59" fmla="*/ 1809211 h 2214249"/>
              <a:gd name="connsiteX60" fmla="*/ 59377 w 1470517"/>
              <a:gd name="connsiteY60" fmla="*/ 1844837 h 2214249"/>
              <a:gd name="connsiteX61" fmla="*/ 53439 w 1470517"/>
              <a:gd name="connsiteY61" fmla="*/ 1862650 h 2214249"/>
              <a:gd name="connsiteX62" fmla="*/ 47502 w 1470517"/>
              <a:gd name="connsiteY62" fmla="*/ 2034842 h 2214249"/>
              <a:gd name="connsiteX63" fmla="*/ 41564 w 1470517"/>
              <a:gd name="connsiteY63" fmla="*/ 2052655 h 2214249"/>
              <a:gd name="connsiteX64" fmla="*/ 23751 w 1470517"/>
              <a:gd name="connsiteY64" fmla="*/ 2064530 h 2214249"/>
              <a:gd name="connsiteX65" fmla="*/ 29689 w 1470517"/>
              <a:gd name="connsiteY65" fmla="*/ 2201097 h 2214249"/>
              <a:gd name="connsiteX66" fmla="*/ 71252 w 1470517"/>
              <a:gd name="connsiteY66" fmla="*/ 2195159 h 2214249"/>
              <a:gd name="connsiteX67" fmla="*/ 77190 w 1470517"/>
              <a:gd name="connsiteY67" fmla="*/ 2141720 h 2214249"/>
              <a:gd name="connsiteX68" fmla="*/ 89065 w 1470517"/>
              <a:gd name="connsiteY68" fmla="*/ 2123907 h 2214249"/>
              <a:gd name="connsiteX69" fmla="*/ 112816 w 1470517"/>
              <a:gd name="connsiteY69" fmla="*/ 2100156 h 2214249"/>
              <a:gd name="connsiteX70" fmla="*/ 118754 w 1470517"/>
              <a:gd name="connsiteY70" fmla="*/ 2082343 h 2214249"/>
              <a:gd name="connsiteX71" fmla="*/ 136567 w 1470517"/>
              <a:gd name="connsiteY71" fmla="*/ 2076406 h 2214249"/>
              <a:gd name="connsiteX72" fmla="*/ 172193 w 1470517"/>
              <a:gd name="connsiteY72" fmla="*/ 2070468 h 2214249"/>
              <a:gd name="connsiteX73" fmla="*/ 207819 w 1470517"/>
              <a:gd name="connsiteY73" fmla="*/ 2076406 h 2214249"/>
              <a:gd name="connsiteX74" fmla="*/ 290946 w 1470517"/>
              <a:gd name="connsiteY74" fmla="*/ 2082343 h 2214249"/>
              <a:gd name="connsiteX75" fmla="*/ 314696 w 1470517"/>
              <a:gd name="connsiteY75" fmla="*/ 2112032 h 2214249"/>
              <a:gd name="connsiteX76" fmla="*/ 362198 w 1470517"/>
              <a:gd name="connsiteY76" fmla="*/ 2159533 h 2214249"/>
              <a:gd name="connsiteX77" fmla="*/ 368135 w 1470517"/>
              <a:gd name="connsiteY77" fmla="*/ 2177346 h 2214249"/>
              <a:gd name="connsiteX78" fmla="*/ 380011 w 1470517"/>
              <a:gd name="connsiteY78" fmla="*/ 2189221 h 2214249"/>
              <a:gd name="connsiteX79" fmla="*/ 409699 w 1470517"/>
              <a:gd name="connsiteY79" fmla="*/ 2183284 h 2214249"/>
              <a:gd name="connsiteX80" fmla="*/ 415637 w 1470517"/>
              <a:gd name="connsiteY80" fmla="*/ 2088281 h 2214249"/>
              <a:gd name="connsiteX81" fmla="*/ 421574 w 1470517"/>
              <a:gd name="connsiteY81" fmla="*/ 2028905 h 2214249"/>
              <a:gd name="connsiteX82" fmla="*/ 427512 w 1470517"/>
              <a:gd name="connsiteY82" fmla="*/ 2011092 h 2214249"/>
              <a:gd name="connsiteX83" fmla="*/ 451263 w 1470517"/>
              <a:gd name="connsiteY83" fmla="*/ 1987341 h 2214249"/>
              <a:gd name="connsiteX84" fmla="*/ 469076 w 1470517"/>
              <a:gd name="connsiteY84" fmla="*/ 1892338 h 2214249"/>
              <a:gd name="connsiteX85" fmla="*/ 480951 w 1470517"/>
              <a:gd name="connsiteY85" fmla="*/ 1856712 h 2214249"/>
              <a:gd name="connsiteX86" fmla="*/ 504702 w 1470517"/>
              <a:gd name="connsiteY86" fmla="*/ 1809211 h 2214249"/>
              <a:gd name="connsiteX87" fmla="*/ 516577 w 1470517"/>
              <a:gd name="connsiteY87" fmla="*/ 1791398 h 2214249"/>
              <a:gd name="connsiteX88" fmla="*/ 534390 w 1470517"/>
              <a:gd name="connsiteY88" fmla="*/ 1779523 h 2214249"/>
              <a:gd name="connsiteX89" fmla="*/ 546265 w 1470517"/>
              <a:gd name="connsiteY89" fmla="*/ 1767647 h 2214249"/>
              <a:gd name="connsiteX90" fmla="*/ 552203 w 1470517"/>
              <a:gd name="connsiteY90" fmla="*/ 1678582 h 2214249"/>
              <a:gd name="connsiteX91" fmla="*/ 564078 w 1470517"/>
              <a:gd name="connsiteY91" fmla="*/ 1642956 h 2214249"/>
              <a:gd name="connsiteX92" fmla="*/ 593767 w 1470517"/>
              <a:gd name="connsiteY92" fmla="*/ 1613268 h 2214249"/>
              <a:gd name="connsiteX93" fmla="*/ 629393 w 1470517"/>
              <a:gd name="connsiteY93" fmla="*/ 1601393 h 2214249"/>
              <a:gd name="connsiteX94" fmla="*/ 641268 w 1470517"/>
              <a:gd name="connsiteY94" fmla="*/ 1565767 h 2214249"/>
              <a:gd name="connsiteX95" fmla="*/ 647206 w 1470517"/>
              <a:gd name="connsiteY95" fmla="*/ 1476702 h 2214249"/>
              <a:gd name="connsiteX96" fmla="*/ 653143 w 1470517"/>
              <a:gd name="connsiteY96" fmla="*/ 1452951 h 2214249"/>
              <a:gd name="connsiteX97" fmla="*/ 665019 w 1470517"/>
              <a:gd name="connsiteY97" fmla="*/ 1441076 h 2214249"/>
              <a:gd name="connsiteX98" fmla="*/ 676894 w 1470517"/>
              <a:gd name="connsiteY98" fmla="*/ 1423263 h 2214249"/>
              <a:gd name="connsiteX99" fmla="*/ 694707 w 1470517"/>
              <a:gd name="connsiteY99" fmla="*/ 1417325 h 2214249"/>
              <a:gd name="connsiteX100" fmla="*/ 700644 w 1470517"/>
              <a:gd name="connsiteY100" fmla="*/ 1399512 h 2214249"/>
              <a:gd name="connsiteX101" fmla="*/ 730333 w 1470517"/>
              <a:gd name="connsiteY101" fmla="*/ 1375762 h 2214249"/>
              <a:gd name="connsiteX102" fmla="*/ 742208 w 1470517"/>
              <a:gd name="connsiteY102" fmla="*/ 1363886 h 2214249"/>
              <a:gd name="connsiteX103" fmla="*/ 754083 w 1470517"/>
              <a:gd name="connsiteY103" fmla="*/ 1346073 h 2214249"/>
              <a:gd name="connsiteX104" fmla="*/ 771896 w 1470517"/>
              <a:gd name="connsiteY104" fmla="*/ 1340136 h 2214249"/>
              <a:gd name="connsiteX105" fmla="*/ 807522 w 1470517"/>
              <a:gd name="connsiteY105" fmla="*/ 1346073 h 2214249"/>
              <a:gd name="connsiteX106" fmla="*/ 831273 w 1470517"/>
              <a:gd name="connsiteY106" fmla="*/ 1352011 h 2214249"/>
              <a:gd name="connsiteX107" fmla="*/ 855024 w 1470517"/>
              <a:gd name="connsiteY107" fmla="*/ 1435138 h 2214249"/>
              <a:gd name="connsiteX108" fmla="*/ 914400 w 1470517"/>
              <a:gd name="connsiteY108" fmla="*/ 1429201 h 2214249"/>
              <a:gd name="connsiteX109" fmla="*/ 920338 w 1470517"/>
              <a:gd name="connsiteY109" fmla="*/ 1405450 h 2214249"/>
              <a:gd name="connsiteX110" fmla="*/ 944089 w 1470517"/>
              <a:gd name="connsiteY110" fmla="*/ 1375762 h 2214249"/>
              <a:gd name="connsiteX111" fmla="*/ 950026 w 1470517"/>
              <a:gd name="connsiteY111" fmla="*/ 1357949 h 2214249"/>
              <a:gd name="connsiteX112" fmla="*/ 990600 w 1470517"/>
              <a:gd name="connsiteY112" fmla="*/ 1219200 h 2214249"/>
              <a:gd name="connsiteX113" fmla="*/ 838200 w 1470517"/>
              <a:gd name="connsiteY113" fmla="*/ 1219200 h 2214249"/>
              <a:gd name="connsiteX114" fmla="*/ 685800 w 1470517"/>
              <a:gd name="connsiteY114" fmla="*/ 1219200 h 2214249"/>
              <a:gd name="connsiteX115" fmla="*/ 647206 w 1470517"/>
              <a:gd name="connsiteY115" fmla="*/ 1251071 h 2214249"/>
              <a:gd name="connsiteX116" fmla="*/ 629393 w 1470517"/>
              <a:gd name="connsiteY116" fmla="*/ 1245133 h 2214249"/>
              <a:gd name="connsiteX117" fmla="*/ 581891 w 1470517"/>
              <a:gd name="connsiteY117" fmla="*/ 1221382 h 2214249"/>
              <a:gd name="connsiteX118" fmla="*/ 587829 w 1470517"/>
              <a:gd name="connsiteY118" fmla="*/ 1203569 h 2214249"/>
              <a:gd name="connsiteX119" fmla="*/ 593767 w 1470517"/>
              <a:gd name="connsiteY119" fmla="*/ 1167943 h 2214249"/>
              <a:gd name="connsiteX120" fmla="*/ 611580 w 1470517"/>
              <a:gd name="connsiteY120" fmla="*/ 1156068 h 2214249"/>
              <a:gd name="connsiteX121" fmla="*/ 659081 w 1470517"/>
              <a:gd name="connsiteY121" fmla="*/ 1162006 h 2214249"/>
              <a:gd name="connsiteX122" fmla="*/ 855024 w 1470517"/>
              <a:gd name="connsiteY122" fmla="*/ 1144193 h 2214249"/>
              <a:gd name="connsiteX123" fmla="*/ 860961 w 1470517"/>
              <a:gd name="connsiteY123" fmla="*/ 1126380 h 2214249"/>
              <a:gd name="connsiteX124" fmla="*/ 878774 w 1470517"/>
              <a:gd name="connsiteY124" fmla="*/ 1120442 h 2214249"/>
              <a:gd name="connsiteX125" fmla="*/ 838200 w 1470517"/>
              <a:gd name="connsiteY125" fmla="*/ 1066800 h 2214249"/>
              <a:gd name="connsiteX126" fmla="*/ 838200 w 1470517"/>
              <a:gd name="connsiteY126" fmla="*/ 1066800 h 2214249"/>
              <a:gd name="connsiteX127" fmla="*/ 838200 w 1470517"/>
              <a:gd name="connsiteY127" fmla="*/ 762000 h 2214249"/>
              <a:gd name="connsiteX128" fmla="*/ 1217221 w 1470517"/>
              <a:gd name="connsiteY128" fmla="*/ 728556 h 2214249"/>
              <a:gd name="connsiteX129" fmla="*/ 1447800 w 1470517"/>
              <a:gd name="connsiteY129" fmla="*/ 762000 h 2214249"/>
              <a:gd name="connsiteX130" fmla="*/ 1447800 w 1470517"/>
              <a:gd name="connsiteY130" fmla="*/ 685800 h 2214249"/>
              <a:gd name="connsiteX131" fmla="*/ 1442852 w 1470517"/>
              <a:gd name="connsiteY131" fmla="*/ 301045 h 2214249"/>
              <a:gd name="connsiteX132" fmla="*/ 1448790 w 1470517"/>
              <a:gd name="connsiteY132" fmla="*/ 253543 h 2214249"/>
              <a:gd name="connsiteX133" fmla="*/ 1436915 w 1470517"/>
              <a:gd name="connsiteY133" fmla="*/ 152603 h 2214249"/>
              <a:gd name="connsiteX134" fmla="*/ 1407226 w 1470517"/>
              <a:gd name="connsiteY134" fmla="*/ 105102 h 2214249"/>
              <a:gd name="connsiteX135" fmla="*/ 1347850 w 1470517"/>
              <a:gd name="connsiteY135" fmla="*/ 99164 h 2214249"/>
              <a:gd name="connsiteX136" fmla="*/ 1341912 w 1470517"/>
              <a:gd name="connsiteY136" fmla="*/ 81351 h 2214249"/>
              <a:gd name="connsiteX137" fmla="*/ 1324099 w 1470517"/>
              <a:gd name="connsiteY137" fmla="*/ 75414 h 2214249"/>
              <a:gd name="connsiteX138" fmla="*/ 1219200 w 1470517"/>
              <a:gd name="connsiteY138" fmla="*/ 0 h 2214249"/>
              <a:gd name="connsiteX139" fmla="*/ 1092530 w 1470517"/>
              <a:gd name="connsiteY139" fmla="*/ 39788 h 2214249"/>
              <a:gd name="connsiteX140" fmla="*/ 1086593 w 1470517"/>
              <a:gd name="connsiteY140" fmla="*/ 87289 h 2214249"/>
              <a:gd name="connsiteX141" fmla="*/ 807522 w 1470517"/>
              <a:gd name="connsiteY141" fmla="*/ 93227 h 2214249"/>
              <a:gd name="connsiteX142" fmla="*/ 765959 w 1470517"/>
              <a:gd name="connsiteY142" fmla="*/ 99164 h 2214249"/>
              <a:gd name="connsiteX143" fmla="*/ 742208 w 1470517"/>
              <a:gd name="connsiteY143" fmla="*/ 128853 h 2214249"/>
              <a:gd name="connsiteX144" fmla="*/ 748146 w 1470517"/>
              <a:gd name="connsiteY144" fmla="*/ 194167 h 2214249"/>
              <a:gd name="connsiteX145" fmla="*/ 771896 w 1470517"/>
              <a:gd name="connsiteY14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28600 w 1470517"/>
              <a:gd name="connsiteY29" fmla="*/ 533400 h 2214249"/>
              <a:gd name="connsiteX30" fmla="*/ 381000 w 1470517"/>
              <a:gd name="connsiteY30" fmla="*/ 609600 h 2214249"/>
              <a:gd name="connsiteX31" fmla="*/ 381000 w 1470517"/>
              <a:gd name="connsiteY31" fmla="*/ 609600 h 2214249"/>
              <a:gd name="connsiteX32" fmla="*/ 457200 w 1470517"/>
              <a:gd name="connsiteY32" fmla="*/ 609600 h 2214249"/>
              <a:gd name="connsiteX33" fmla="*/ 457200 w 1470517"/>
              <a:gd name="connsiteY33" fmla="*/ 685800 h 2214249"/>
              <a:gd name="connsiteX34" fmla="*/ 124691 w 1470517"/>
              <a:gd name="connsiteY34" fmla="*/ 704806 h 2214249"/>
              <a:gd name="connsiteX35" fmla="*/ 142504 w 1470517"/>
              <a:gd name="connsiteY35" fmla="*/ 817621 h 2214249"/>
              <a:gd name="connsiteX36" fmla="*/ 154380 w 1470517"/>
              <a:gd name="connsiteY36" fmla="*/ 829497 h 2214249"/>
              <a:gd name="connsiteX37" fmla="*/ 166255 w 1470517"/>
              <a:gd name="connsiteY37" fmla="*/ 1185756 h 2214249"/>
              <a:gd name="connsiteX38" fmla="*/ 184068 w 1470517"/>
              <a:gd name="connsiteY38" fmla="*/ 1221382 h 2214249"/>
              <a:gd name="connsiteX39" fmla="*/ 195943 w 1470517"/>
              <a:gd name="connsiteY39" fmla="*/ 1257008 h 2214249"/>
              <a:gd name="connsiteX40" fmla="*/ 201881 w 1470517"/>
              <a:gd name="connsiteY40" fmla="*/ 1274821 h 2214249"/>
              <a:gd name="connsiteX41" fmla="*/ 207819 w 1470517"/>
              <a:gd name="connsiteY41" fmla="*/ 1292634 h 2214249"/>
              <a:gd name="connsiteX42" fmla="*/ 213756 w 1470517"/>
              <a:gd name="connsiteY42" fmla="*/ 1310447 h 2214249"/>
              <a:gd name="connsiteX43" fmla="*/ 207819 w 1470517"/>
              <a:gd name="connsiteY43" fmla="*/ 1328260 h 2214249"/>
              <a:gd name="connsiteX44" fmla="*/ 190006 w 1470517"/>
              <a:gd name="connsiteY44" fmla="*/ 1334198 h 2214249"/>
              <a:gd name="connsiteX45" fmla="*/ 77190 w 1470517"/>
              <a:gd name="connsiteY45" fmla="*/ 1352011 h 2214249"/>
              <a:gd name="connsiteX46" fmla="*/ 53439 w 1470517"/>
              <a:gd name="connsiteY46" fmla="*/ 1405450 h 2214249"/>
              <a:gd name="connsiteX47" fmla="*/ 35626 w 1470517"/>
              <a:gd name="connsiteY47" fmla="*/ 1411388 h 2214249"/>
              <a:gd name="connsiteX48" fmla="*/ 0 w 1470517"/>
              <a:gd name="connsiteY48" fmla="*/ 1417325 h 2214249"/>
              <a:gd name="connsiteX49" fmla="*/ 5938 w 1470517"/>
              <a:gd name="connsiteY49" fmla="*/ 1476702 h 2214249"/>
              <a:gd name="connsiteX50" fmla="*/ 17813 w 1470517"/>
              <a:gd name="connsiteY50" fmla="*/ 1494515 h 2214249"/>
              <a:gd name="connsiteX51" fmla="*/ 23751 w 1470517"/>
              <a:gd name="connsiteY51" fmla="*/ 1536079 h 2214249"/>
              <a:gd name="connsiteX52" fmla="*/ 29689 w 1470517"/>
              <a:gd name="connsiteY52" fmla="*/ 1553892 h 2214249"/>
              <a:gd name="connsiteX53" fmla="*/ 47502 w 1470517"/>
              <a:gd name="connsiteY53" fmla="*/ 1613268 h 2214249"/>
              <a:gd name="connsiteX54" fmla="*/ 53439 w 1470517"/>
              <a:gd name="connsiteY54" fmla="*/ 1631081 h 2214249"/>
              <a:gd name="connsiteX55" fmla="*/ 77190 w 1470517"/>
              <a:gd name="connsiteY55" fmla="*/ 1654832 h 2214249"/>
              <a:gd name="connsiteX56" fmla="*/ 89065 w 1470517"/>
              <a:gd name="connsiteY56" fmla="*/ 1702333 h 2214249"/>
              <a:gd name="connsiteX57" fmla="*/ 95003 w 1470517"/>
              <a:gd name="connsiteY57" fmla="*/ 1720146 h 2214249"/>
              <a:gd name="connsiteX58" fmla="*/ 83128 w 1470517"/>
              <a:gd name="connsiteY58" fmla="*/ 1797336 h 2214249"/>
              <a:gd name="connsiteX59" fmla="*/ 71252 w 1470517"/>
              <a:gd name="connsiteY59" fmla="*/ 1809211 h 2214249"/>
              <a:gd name="connsiteX60" fmla="*/ 59377 w 1470517"/>
              <a:gd name="connsiteY60" fmla="*/ 1844837 h 2214249"/>
              <a:gd name="connsiteX61" fmla="*/ 53439 w 1470517"/>
              <a:gd name="connsiteY61" fmla="*/ 1862650 h 2214249"/>
              <a:gd name="connsiteX62" fmla="*/ 47502 w 1470517"/>
              <a:gd name="connsiteY62" fmla="*/ 2034842 h 2214249"/>
              <a:gd name="connsiteX63" fmla="*/ 41564 w 1470517"/>
              <a:gd name="connsiteY63" fmla="*/ 2052655 h 2214249"/>
              <a:gd name="connsiteX64" fmla="*/ 23751 w 1470517"/>
              <a:gd name="connsiteY64" fmla="*/ 2064530 h 2214249"/>
              <a:gd name="connsiteX65" fmla="*/ 29689 w 1470517"/>
              <a:gd name="connsiteY65" fmla="*/ 2201097 h 2214249"/>
              <a:gd name="connsiteX66" fmla="*/ 71252 w 1470517"/>
              <a:gd name="connsiteY66" fmla="*/ 2195159 h 2214249"/>
              <a:gd name="connsiteX67" fmla="*/ 77190 w 1470517"/>
              <a:gd name="connsiteY67" fmla="*/ 2141720 h 2214249"/>
              <a:gd name="connsiteX68" fmla="*/ 89065 w 1470517"/>
              <a:gd name="connsiteY68" fmla="*/ 2123907 h 2214249"/>
              <a:gd name="connsiteX69" fmla="*/ 112816 w 1470517"/>
              <a:gd name="connsiteY69" fmla="*/ 2100156 h 2214249"/>
              <a:gd name="connsiteX70" fmla="*/ 118754 w 1470517"/>
              <a:gd name="connsiteY70" fmla="*/ 2082343 h 2214249"/>
              <a:gd name="connsiteX71" fmla="*/ 136567 w 1470517"/>
              <a:gd name="connsiteY71" fmla="*/ 2076406 h 2214249"/>
              <a:gd name="connsiteX72" fmla="*/ 172193 w 1470517"/>
              <a:gd name="connsiteY72" fmla="*/ 2070468 h 2214249"/>
              <a:gd name="connsiteX73" fmla="*/ 207819 w 1470517"/>
              <a:gd name="connsiteY73" fmla="*/ 2076406 h 2214249"/>
              <a:gd name="connsiteX74" fmla="*/ 290946 w 1470517"/>
              <a:gd name="connsiteY74" fmla="*/ 2082343 h 2214249"/>
              <a:gd name="connsiteX75" fmla="*/ 314696 w 1470517"/>
              <a:gd name="connsiteY75" fmla="*/ 2112032 h 2214249"/>
              <a:gd name="connsiteX76" fmla="*/ 362198 w 1470517"/>
              <a:gd name="connsiteY76" fmla="*/ 2159533 h 2214249"/>
              <a:gd name="connsiteX77" fmla="*/ 368135 w 1470517"/>
              <a:gd name="connsiteY77" fmla="*/ 2177346 h 2214249"/>
              <a:gd name="connsiteX78" fmla="*/ 380011 w 1470517"/>
              <a:gd name="connsiteY78" fmla="*/ 2189221 h 2214249"/>
              <a:gd name="connsiteX79" fmla="*/ 409699 w 1470517"/>
              <a:gd name="connsiteY79" fmla="*/ 2183284 h 2214249"/>
              <a:gd name="connsiteX80" fmla="*/ 415637 w 1470517"/>
              <a:gd name="connsiteY80" fmla="*/ 2088281 h 2214249"/>
              <a:gd name="connsiteX81" fmla="*/ 421574 w 1470517"/>
              <a:gd name="connsiteY81" fmla="*/ 2028905 h 2214249"/>
              <a:gd name="connsiteX82" fmla="*/ 427512 w 1470517"/>
              <a:gd name="connsiteY82" fmla="*/ 2011092 h 2214249"/>
              <a:gd name="connsiteX83" fmla="*/ 451263 w 1470517"/>
              <a:gd name="connsiteY83" fmla="*/ 1987341 h 2214249"/>
              <a:gd name="connsiteX84" fmla="*/ 469076 w 1470517"/>
              <a:gd name="connsiteY84" fmla="*/ 1892338 h 2214249"/>
              <a:gd name="connsiteX85" fmla="*/ 480951 w 1470517"/>
              <a:gd name="connsiteY85" fmla="*/ 1856712 h 2214249"/>
              <a:gd name="connsiteX86" fmla="*/ 504702 w 1470517"/>
              <a:gd name="connsiteY86" fmla="*/ 1809211 h 2214249"/>
              <a:gd name="connsiteX87" fmla="*/ 516577 w 1470517"/>
              <a:gd name="connsiteY87" fmla="*/ 1791398 h 2214249"/>
              <a:gd name="connsiteX88" fmla="*/ 534390 w 1470517"/>
              <a:gd name="connsiteY88" fmla="*/ 1779523 h 2214249"/>
              <a:gd name="connsiteX89" fmla="*/ 546265 w 1470517"/>
              <a:gd name="connsiteY89" fmla="*/ 1767647 h 2214249"/>
              <a:gd name="connsiteX90" fmla="*/ 552203 w 1470517"/>
              <a:gd name="connsiteY90" fmla="*/ 1678582 h 2214249"/>
              <a:gd name="connsiteX91" fmla="*/ 564078 w 1470517"/>
              <a:gd name="connsiteY91" fmla="*/ 1642956 h 2214249"/>
              <a:gd name="connsiteX92" fmla="*/ 593767 w 1470517"/>
              <a:gd name="connsiteY92" fmla="*/ 1613268 h 2214249"/>
              <a:gd name="connsiteX93" fmla="*/ 629393 w 1470517"/>
              <a:gd name="connsiteY93" fmla="*/ 1601393 h 2214249"/>
              <a:gd name="connsiteX94" fmla="*/ 641268 w 1470517"/>
              <a:gd name="connsiteY94" fmla="*/ 1565767 h 2214249"/>
              <a:gd name="connsiteX95" fmla="*/ 647206 w 1470517"/>
              <a:gd name="connsiteY95" fmla="*/ 1476702 h 2214249"/>
              <a:gd name="connsiteX96" fmla="*/ 653143 w 1470517"/>
              <a:gd name="connsiteY96" fmla="*/ 1452951 h 2214249"/>
              <a:gd name="connsiteX97" fmla="*/ 665019 w 1470517"/>
              <a:gd name="connsiteY97" fmla="*/ 1441076 h 2214249"/>
              <a:gd name="connsiteX98" fmla="*/ 676894 w 1470517"/>
              <a:gd name="connsiteY98" fmla="*/ 1423263 h 2214249"/>
              <a:gd name="connsiteX99" fmla="*/ 694707 w 1470517"/>
              <a:gd name="connsiteY99" fmla="*/ 1417325 h 2214249"/>
              <a:gd name="connsiteX100" fmla="*/ 700644 w 1470517"/>
              <a:gd name="connsiteY100" fmla="*/ 1399512 h 2214249"/>
              <a:gd name="connsiteX101" fmla="*/ 730333 w 1470517"/>
              <a:gd name="connsiteY101" fmla="*/ 1375762 h 2214249"/>
              <a:gd name="connsiteX102" fmla="*/ 742208 w 1470517"/>
              <a:gd name="connsiteY102" fmla="*/ 1363886 h 2214249"/>
              <a:gd name="connsiteX103" fmla="*/ 754083 w 1470517"/>
              <a:gd name="connsiteY103" fmla="*/ 1346073 h 2214249"/>
              <a:gd name="connsiteX104" fmla="*/ 771896 w 1470517"/>
              <a:gd name="connsiteY104" fmla="*/ 1340136 h 2214249"/>
              <a:gd name="connsiteX105" fmla="*/ 807522 w 1470517"/>
              <a:gd name="connsiteY105" fmla="*/ 1346073 h 2214249"/>
              <a:gd name="connsiteX106" fmla="*/ 831273 w 1470517"/>
              <a:gd name="connsiteY106" fmla="*/ 1352011 h 2214249"/>
              <a:gd name="connsiteX107" fmla="*/ 855024 w 1470517"/>
              <a:gd name="connsiteY107" fmla="*/ 1435138 h 2214249"/>
              <a:gd name="connsiteX108" fmla="*/ 914400 w 1470517"/>
              <a:gd name="connsiteY108" fmla="*/ 1429201 h 2214249"/>
              <a:gd name="connsiteX109" fmla="*/ 920338 w 1470517"/>
              <a:gd name="connsiteY109" fmla="*/ 1405450 h 2214249"/>
              <a:gd name="connsiteX110" fmla="*/ 944089 w 1470517"/>
              <a:gd name="connsiteY110" fmla="*/ 1375762 h 2214249"/>
              <a:gd name="connsiteX111" fmla="*/ 950026 w 1470517"/>
              <a:gd name="connsiteY111" fmla="*/ 1357949 h 2214249"/>
              <a:gd name="connsiteX112" fmla="*/ 990600 w 1470517"/>
              <a:gd name="connsiteY112" fmla="*/ 1219200 h 2214249"/>
              <a:gd name="connsiteX113" fmla="*/ 838200 w 1470517"/>
              <a:gd name="connsiteY113" fmla="*/ 1219200 h 2214249"/>
              <a:gd name="connsiteX114" fmla="*/ 685800 w 1470517"/>
              <a:gd name="connsiteY114" fmla="*/ 1219200 h 2214249"/>
              <a:gd name="connsiteX115" fmla="*/ 647206 w 1470517"/>
              <a:gd name="connsiteY115" fmla="*/ 1251071 h 2214249"/>
              <a:gd name="connsiteX116" fmla="*/ 629393 w 1470517"/>
              <a:gd name="connsiteY116" fmla="*/ 1245133 h 2214249"/>
              <a:gd name="connsiteX117" fmla="*/ 581891 w 1470517"/>
              <a:gd name="connsiteY117" fmla="*/ 1221382 h 2214249"/>
              <a:gd name="connsiteX118" fmla="*/ 587829 w 1470517"/>
              <a:gd name="connsiteY118" fmla="*/ 1203569 h 2214249"/>
              <a:gd name="connsiteX119" fmla="*/ 593767 w 1470517"/>
              <a:gd name="connsiteY119" fmla="*/ 1167943 h 2214249"/>
              <a:gd name="connsiteX120" fmla="*/ 611580 w 1470517"/>
              <a:gd name="connsiteY120" fmla="*/ 1156068 h 2214249"/>
              <a:gd name="connsiteX121" fmla="*/ 659081 w 1470517"/>
              <a:gd name="connsiteY121" fmla="*/ 1162006 h 2214249"/>
              <a:gd name="connsiteX122" fmla="*/ 855024 w 1470517"/>
              <a:gd name="connsiteY122" fmla="*/ 1144193 h 2214249"/>
              <a:gd name="connsiteX123" fmla="*/ 860961 w 1470517"/>
              <a:gd name="connsiteY123" fmla="*/ 1126380 h 2214249"/>
              <a:gd name="connsiteX124" fmla="*/ 878774 w 1470517"/>
              <a:gd name="connsiteY124" fmla="*/ 1120442 h 2214249"/>
              <a:gd name="connsiteX125" fmla="*/ 838200 w 1470517"/>
              <a:gd name="connsiteY125" fmla="*/ 1066800 h 2214249"/>
              <a:gd name="connsiteX126" fmla="*/ 838200 w 1470517"/>
              <a:gd name="connsiteY126" fmla="*/ 1066800 h 2214249"/>
              <a:gd name="connsiteX127" fmla="*/ 838200 w 1470517"/>
              <a:gd name="connsiteY127" fmla="*/ 762000 h 2214249"/>
              <a:gd name="connsiteX128" fmla="*/ 1217221 w 1470517"/>
              <a:gd name="connsiteY128" fmla="*/ 728556 h 2214249"/>
              <a:gd name="connsiteX129" fmla="*/ 1447800 w 1470517"/>
              <a:gd name="connsiteY129" fmla="*/ 762000 h 2214249"/>
              <a:gd name="connsiteX130" fmla="*/ 1447800 w 1470517"/>
              <a:gd name="connsiteY130" fmla="*/ 685800 h 2214249"/>
              <a:gd name="connsiteX131" fmla="*/ 1442852 w 1470517"/>
              <a:gd name="connsiteY131" fmla="*/ 301045 h 2214249"/>
              <a:gd name="connsiteX132" fmla="*/ 1448790 w 1470517"/>
              <a:gd name="connsiteY132" fmla="*/ 253543 h 2214249"/>
              <a:gd name="connsiteX133" fmla="*/ 1436915 w 1470517"/>
              <a:gd name="connsiteY133" fmla="*/ 152603 h 2214249"/>
              <a:gd name="connsiteX134" fmla="*/ 1407226 w 1470517"/>
              <a:gd name="connsiteY134" fmla="*/ 105102 h 2214249"/>
              <a:gd name="connsiteX135" fmla="*/ 1347850 w 1470517"/>
              <a:gd name="connsiteY135" fmla="*/ 99164 h 2214249"/>
              <a:gd name="connsiteX136" fmla="*/ 1341912 w 1470517"/>
              <a:gd name="connsiteY136" fmla="*/ 81351 h 2214249"/>
              <a:gd name="connsiteX137" fmla="*/ 1324099 w 1470517"/>
              <a:gd name="connsiteY137" fmla="*/ 75414 h 2214249"/>
              <a:gd name="connsiteX138" fmla="*/ 1219200 w 1470517"/>
              <a:gd name="connsiteY138" fmla="*/ 0 h 2214249"/>
              <a:gd name="connsiteX139" fmla="*/ 1092530 w 1470517"/>
              <a:gd name="connsiteY139" fmla="*/ 39788 h 2214249"/>
              <a:gd name="connsiteX140" fmla="*/ 1086593 w 1470517"/>
              <a:gd name="connsiteY140" fmla="*/ 87289 h 2214249"/>
              <a:gd name="connsiteX141" fmla="*/ 807522 w 1470517"/>
              <a:gd name="connsiteY141" fmla="*/ 93227 h 2214249"/>
              <a:gd name="connsiteX142" fmla="*/ 765959 w 1470517"/>
              <a:gd name="connsiteY142" fmla="*/ 99164 h 2214249"/>
              <a:gd name="connsiteX143" fmla="*/ 742208 w 1470517"/>
              <a:gd name="connsiteY143" fmla="*/ 128853 h 2214249"/>
              <a:gd name="connsiteX144" fmla="*/ 748146 w 1470517"/>
              <a:gd name="connsiteY144" fmla="*/ 194167 h 2214249"/>
              <a:gd name="connsiteX145" fmla="*/ 771896 w 1470517"/>
              <a:gd name="connsiteY14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28600 w 1470517"/>
              <a:gd name="connsiteY29" fmla="*/ 533400 h 2214249"/>
              <a:gd name="connsiteX30" fmla="*/ 381000 w 1470517"/>
              <a:gd name="connsiteY30" fmla="*/ 609600 h 2214249"/>
              <a:gd name="connsiteX31" fmla="*/ 381000 w 1470517"/>
              <a:gd name="connsiteY31" fmla="*/ 609600 h 2214249"/>
              <a:gd name="connsiteX32" fmla="*/ 457200 w 1470517"/>
              <a:gd name="connsiteY32" fmla="*/ 609600 h 2214249"/>
              <a:gd name="connsiteX33" fmla="*/ 457200 w 1470517"/>
              <a:gd name="connsiteY33" fmla="*/ 685800 h 2214249"/>
              <a:gd name="connsiteX34" fmla="*/ 124691 w 1470517"/>
              <a:gd name="connsiteY34" fmla="*/ 704806 h 2214249"/>
              <a:gd name="connsiteX35" fmla="*/ 142504 w 1470517"/>
              <a:gd name="connsiteY35" fmla="*/ 817621 h 2214249"/>
              <a:gd name="connsiteX36" fmla="*/ 154380 w 1470517"/>
              <a:gd name="connsiteY36" fmla="*/ 829497 h 2214249"/>
              <a:gd name="connsiteX37" fmla="*/ 166255 w 1470517"/>
              <a:gd name="connsiteY37" fmla="*/ 1185756 h 2214249"/>
              <a:gd name="connsiteX38" fmla="*/ 184068 w 1470517"/>
              <a:gd name="connsiteY38" fmla="*/ 1221382 h 2214249"/>
              <a:gd name="connsiteX39" fmla="*/ 195943 w 1470517"/>
              <a:gd name="connsiteY39" fmla="*/ 1257008 h 2214249"/>
              <a:gd name="connsiteX40" fmla="*/ 201881 w 1470517"/>
              <a:gd name="connsiteY40" fmla="*/ 1274821 h 2214249"/>
              <a:gd name="connsiteX41" fmla="*/ 207819 w 1470517"/>
              <a:gd name="connsiteY41" fmla="*/ 1292634 h 2214249"/>
              <a:gd name="connsiteX42" fmla="*/ 213756 w 1470517"/>
              <a:gd name="connsiteY42" fmla="*/ 1310447 h 2214249"/>
              <a:gd name="connsiteX43" fmla="*/ 207819 w 1470517"/>
              <a:gd name="connsiteY43" fmla="*/ 1328260 h 2214249"/>
              <a:gd name="connsiteX44" fmla="*/ 190006 w 1470517"/>
              <a:gd name="connsiteY44" fmla="*/ 1334198 h 2214249"/>
              <a:gd name="connsiteX45" fmla="*/ 77190 w 1470517"/>
              <a:gd name="connsiteY45" fmla="*/ 1352011 h 2214249"/>
              <a:gd name="connsiteX46" fmla="*/ 53439 w 1470517"/>
              <a:gd name="connsiteY46" fmla="*/ 1405450 h 2214249"/>
              <a:gd name="connsiteX47" fmla="*/ 35626 w 1470517"/>
              <a:gd name="connsiteY47" fmla="*/ 1411388 h 2214249"/>
              <a:gd name="connsiteX48" fmla="*/ 0 w 1470517"/>
              <a:gd name="connsiteY48" fmla="*/ 1417325 h 2214249"/>
              <a:gd name="connsiteX49" fmla="*/ 5938 w 1470517"/>
              <a:gd name="connsiteY49" fmla="*/ 1476702 h 2214249"/>
              <a:gd name="connsiteX50" fmla="*/ 17813 w 1470517"/>
              <a:gd name="connsiteY50" fmla="*/ 1494515 h 2214249"/>
              <a:gd name="connsiteX51" fmla="*/ 23751 w 1470517"/>
              <a:gd name="connsiteY51" fmla="*/ 1536079 h 2214249"/>
              <a:gd name="connsiteX52" fmla="*/ 29689 w 1470517"/>
              <a:gd name="connsiteY52" fmla="*/ 1553892 h 2214249"/>
              <a:gd name="connsiteX53" fmla="*/ 47502 w 1470517"/>
              <a:gd name="connsiteY53" fmla="*/ 1613268 h 2214249"/>
              <a:gd name="connsiteX54" fmla="*/ 53439 w 1470517"/>
              <a:gd name="connsiteY54" fmla="*/ 1631081 h 2214249"/>
              <a:gd name="connsiteX55" fmla="*/ 77190 w 1470517"/>
              <a:gd name="connsiteY55" fmla="*/ 1654832 h 2214249"/>
              <a:gd name="connsiteX56" fmla="*/ 89065 w 1470517"/>
              <a:gd name="connsiteY56" fmla="*/ 1702333 h 2214249"/>
              <a:gd name="connsiteX57" fmla="*/ 95003 w 1470517"/>
              <a:gd name="connsiteY57" fmla="*/ 1720146 h 2214249"/>
              <a:gd name="connsiteX58" fmla="*/ 83128 w 1470517"/>
              <a:gd name="connsiteY58" fmla="*/ 1797336 h 2214249"/>
              <a:gd name="connsiteX59" fmla="*/ 71252 w 1470517"/>
              <a:gd name="connsiteY59" fmla="*/ 1809211 h 2214249"/>
              <a:gd name="connsiteX60" fmla="*/ 59377 w 1470517"/>
              <a:gd name="connsiteY60" fmla="*/ 1844837 h 2214249"/>
              <a:gd name="connsiteX61" fmla="*/ 53439 w 1470517"/>
              <a:gd name="connsiteY61" fmla="*/ 1862650 h 2214249"/>
              <a:gd name="connsiteX62" fmla="*/ 47502 w 1470517"/>
              <a:gd name="connsiteY62" fmla="*/ 2034842 h 2214249"/>
              <a:gd name="connsiteX63" fmla="*/ 41564 w 1470517"/>
              <a:gd name="connsiteY63" fmla="*/ 2052655 h 2214249"/>
              <a:gd name="connsiteX64" fmla="*/ 23751 w 1470517"/>
              <a:gd name="connsiteY64" fmla="*/ 2064530 h 2214249"/>
              <a:gd name="connsiteX65" fmla="*/ 29689 w 1470517"/>
              <a:gd name="connsiteY65" fmla="*/ 2201097 h 2214249"/>
              <a:gd name="connsiteX66" fmla="*/ 71252 w 1470517"/>
              <a:gd name="connsiteY66" fmla="*/ 2195159 h 2214249"/>
              <a:gd name="connsiteX67" fmla="*/ 77190 w 1470517"/>
              <a:gd name="connsiteY67" fmla="*/ 2141720 h 2214249"/>
              <a:gd name="connsiteX68" fmla="*/ 89065 w 1470517"/>
              <a:gd name="connsiteY68" fmla="*/ 2123907 h 2214249"/>
              <a:gd name="connsiteX69" fmla="*/ 112816 w 1470517"/>
              <a:gd name="connsiteY69" fmla="*/ 2100156 h 2214249"/>
              <a:gd name="connsiteX70" fmla="*/ 118754 w 1470517"/>
              <a:gd name="connsiteY70" fmla="*/ 2082343 h 2214249"/>
              <a:gd name="connsiteX71" fmla="*/ 136567 w 1470517"/>
              <a:gd name="connsiteY71" fmla="*/ 2076406 h 2214249"/>
              <a:gd name="connsiteX72" fmla="*/ 172193 w 1470517"/>
              <a:gd name="connsiteY72" fmla="*/ 2070468 h 2214249"/>
              <a:gd name="connsiteX73" fmla="*/ 207819 w 1470517"/>
              <a:gd name="connsiteY73" fmla="*/ 2076406 h 2214249"/>
              <a:gd name="connsiteX74" fmla="*/ 290946 w 1470517"/>
              <a:gd name="connsiteY74" fmla="*/ 2082343 h 2214249"/>
              <a:gd name="connsiteX75" fmla="*/ 314696 w 1470517"/>
              <a:gd name="connsiteY75" fmla="*/ 2112032 h 2214249"/>
              <a:gd name="connsiteX76" fmla="*/ 362198 w 1470517"/>
              <a:gd name="connsiteY76" fmla="*/ 2159533 h 2214249"/>
              <a:gd name="connsiteX77" fmla="*/ 368135 w 1470517"/>
              <a:gd name="connsiteY77" fmla="*/ 2177346 h 2214249"/>
              <a:gd name="connsiteX78" fmla="*/ 380011 w 1470517"/>
              <a:gd name="connsiteY78" fmla="*/ 2189221 h 2214249"/>
              <a:gd name="connsiteX79" fmla="*/ 409699 w 1470517"/>
              <a:gd name="connsiteY79" fmla="*/ 2183284 h 2214249"/>
              <a:gd name="connsiteX80" fmla="*/ 415637 w 1470517"/>
              <a:gd name="connsiteY80" fmla="*/ 2088281 h 2214249"/>
              <a:gd name="connsiteX81" fmla="*/ 421574 w 1470517"/>
              <a:gd name="connsiteY81" fmla="*/ 2028905 h 2214249"/>
              <a:gd name="connsiteX82" fmla="*/ 427512 w 1470517"/>
              <a:gd name="connsiteY82" fmla="*/ 2011092 h 2214249"/>
              <a:gd name="connsiteX83" fmla="*/ 451263 w 1470517"/>
              <a:gd name="connsiteY83" fmla="*/ 1987341 h 2214249"/>
              <a:gd name="connsiteX84" fmla="*/ 469076 w 1470517"/>
              <a:gd name="connsiteY84" fmla="*/ 1892338 h 2214249"/>
              <a:gd name="connsiteX85" fmla="*/ 480951 w 1470517"/>
              <a:gd name="connsiteY85" fmla="*/ 1856712 h 2214249"/>
              <a:gd name="connsiteX86" fmla="*/ 504702 w 1470517"/>
              <a:gd name="connsiteY86" fmla="*/ 1809211 h 2214249"/>
              <a:gd name="connsiteX87" fmla="*/ 516577 w 1470517"/>
              <a:gd name="connsiteY87" fmla="*/ 1791398 h 2214249"/>
              <a:gd name="connsiteX88" fmla="*/ 534390 w 1470517"/>
              <a:gd name="connsiteY88" fmla="*/ 1779523 h 2214249"/>
              <a:gd name="connsiteX89" fmla="*/ 546265 w 1470517"/>
              <a:gd name="connsiteY89" fmla="*/ 1767647 h 2214249"/>
              <a:gd name="connsiteX90" fmla="*/ 552203 w 1470517"/>
              <a:gd name="connsiteY90" fmla="*/ 1678582 h 2214249"/>
              <a:gd name="connsiteX91" fmla="*/ 564078 w 1470517"/>
              <a:gd name="connsiteY91" fmla="*/ 1642956 h 2214249"/>
              <a:gd name="connsiteX92" fmla="*/ 593767 w 1470517"/>
              <a:gd name="connsiteY92" fmla="*/ 1613268 h 2214249"/>
              <a:gd name="connsiteX93" fmla="*/ 629393 w 1470517"/>
              <a:gd name="connsiteY93" fmla="*/ 1601393 h 2214249"/>
              <a:gd name="connsiteX94" fmla="*/ 641268 w 1470517"/>
              <a:gd name="connsiteY94" fmla="*/ 1565767 h 2214249"/>
              <a:gd name="connsiteX95" fmla="*/ 647206 w 1470517"/>
              <a:gd name="connsiteY95" fmla="*/ 1476702 h 2214249"/>
              <a:gd name="connsiteX96" fmla="*/ 653143 w 1470517"/>
              <a:gd name="connsiteY96" fmla="*/ 1452951 h 2214249"/>
              <a:gd name="connsiteX97" fmla="*/ 665019 w 1470517"/>
              <a:gd name="connsiteY97" fmla="*/ 1441076 h 2214249"/>
              <a:gd name="connsiteX98" fmla="*/ 676894 w 1470517"/>
              <a:gd name="connsiteY98" fmla="*/ 1423263 h 2214249"/>
              <a:gd name="connsiteX99" fmla="*/ 694707 w 1470517"/>
              <a:gd name="connsiteY99" fmla="*/ 1417325 h 2214249"/>
              <a:gd name="connsiteX100" fmla="*/ 700644 w 1470517"/>
              <a:gd name="connsiteY100" fmla="*/ 1399512 h 2214249"/>
              <a:gd name="connsiteX101" fmla="*/ 730333 w 1470517"/>
              <a:gd name="connsiteY101" fmla="*/ 1375762 h 2214249"/>
              <a:gd name="connsiteX102" fmla="*/ 742208 w 1470517"/>
              <a:gd name="connsiteY102" fmla="*/ 1363886 h 2214249"/>
              <a:gd name="connsiteX103" fmla="*/ 754083 w 1470517"/>
              <a:gd name="connsiteY103" fmla="*/ 1346073 h 2214249"/>
              <a:gd name="connsiteX104" fmla="*/ 771896 w 1470517"/>
              <a:gd name="connsiteY104" fmla="*/ 1340136 h 2214249"/>
              <a:gd name="connsiteX105" fmla="*/ 807522 w 1470517"/>
              <a:gd name="connsiteY105" fmla="*/ 1346073 h 2214249"/>
              <a:gd name="connsiteX106" fmla="*/ 831273 w 1470517"/>
              <a:gd name="connsiteY106" fmla="*/ 1352011 h 2214249"/>
              <a:gd name="connsiteX107" fmla="*/ 855024 w 1470517"/>
              <a:gd name="connsiteY107" fmla="*/ 1435138 h 2214249"/>
              <a:gd name="connsiteX108" fmla="*/ 914400 w 1470517"/>
              <a:gd name="connsiteY108" fmla="*/ 1429201 h 2214249"/>
              <a:gd name="connsiteX109" fmla="*/ 920338 w 1470517"/>
              <a:gd name="connsiteY109" fmla="*/ 1405450 h 2214249"/>
              <a:gd name="connsiteX110" fmla="*/ 944089 w 1470517"/>
              <a:gd name="connsiteY110" fmla="*/ 1375762 h 2214249"/>
              <a:gd name="connsiteX111" fmla="*/ 950026 w 1470517"/>
              <a:gd name="connsiteY111" fmla="*/ 1357949 h 2214249"/>
              <a:gd name="connsiteX112" fmla="*/ 990600 w 1470517"/>
              <a:gd name="connsiteY112" fmla="*/ 1219200 h 2214249"/>
              <a:gd name="connsiteX113" fmla="*/ 838200 w 1470517"/>
              <a:gd name="connsiteY113" fmla="*/ 1219200 h 2214249"/>
              <a:gd name="connsiteX114" fmla="*/ 685800 w 1470517"/>
              <a:gd name="connsiteY114" fmla="*/ 1219200 h 2214249"/>
              <a:gd name="connsiteX115" fmla="*/ 647206 w 1470517"/>
              <a:gd name="connsiteY115" fmla="*/ 1251071 h 2214249"/>
              <a:gd name="connsiteX116" fmla="*/ 629393 w 1470517"/>
              <a:gd name="connsiteY116" fmla="*/ 1245133 h 2214249"/>
              <a:gd name="connsiteX117" fmla="*/ 581891 w 1470517"/>
              <a:gd name="connsiteY117" fmla="*/ 1221382 h 2214249"/>
              <a:gd name="connsiteX118" fmla="*/ 587829 w 1470517"/>
              <a:gd name="connsiteY118" fmla="*/ 1203569 h 2214249"/>
              <a:gd name="connsiteX119" fmla="*/ 593767 w 1470517"/>
              <a:gd name="connsiteY119" fmla="*/ 1167943 h 2214249"/>
              <a:gd name="connsiteX120" fmla="*/ 611580 w 1470517"/>
              <a:gd name="connsiteY120" fmla="*/ 1156068 h 2214249"/>
              <a:gd name="connsiteX121" fmla="*/ 659081 w 1470517"/>
              <a:gd name="connsiteY121" fmla="*/ 1162006 h 2214249"/>
              <a:gd name="connsiteX122" fmla="*/ 855024 w 1470517"/>
              <a:gd name="connsiteY122" fmla="*/ 1144193 h 2214249"/>
              <a:gd name="connsiteX123" fmla="*/ 860961 w 1470517"/>
              <a:gd name="connsiteY123" fmla="*/ 1126380 h 2214249"/>
              <a:gd name="connsiteX124" fmla="*/ 878774 w 1470517"/>
              <a:gd name="connsiteY124" fmla="*/ 1120442 h 2214249"/>
              <a:gd name="connsiteX125" fmla="*/ 838200 w 1470517"/>
              <a:gd name="connsiteY125" fmla="*/ 1066800 h 2214249"/>
              <a:gd name="connsiteX126" fmla="*/ 838200 w 1470517"/>
              <a:gd name="connsiteY126" fmla="*/ 1066800 h 2214249"/>
              <a:gd name="connsiteX127" fmla="*/ 838200 w 1470517"/>
              <a:gd name="connsiteY127" fmla="*/ 762000 h 2214249"/>
              <a:gd name="connsiteX128" fmla="*/ 1217221 w 1470517"/>
              <a:gd name="connsiteY128" fmla="*/ 728556 h 2214249"/>
              <a:gd name="connsiteX129" fmla="*/ 1447800 w 1470517"/>
              <a:gd name="connsiteY129" fmla="*/ 762000 h 2214249"/>
              <a:gd name="connsiteX130" fmla="*/ 1447800 w 1470517"/>
              <a:gd name="connsiteY130" fmla="*/ 685800 h 2214249"/>
              <a:gd name="connsiteX131" fmla="*/ 1442852 w 1470517"/>
              <a:gd name="connsiteY131" fmla="*/ 301045 h 2214249"/>
              <a:gd name="connsiteX132" fmla="*/ 1448790 w 1470517"/>
              <a:gd name="connsiteY132" fmla="*/ 253543 h 2214249"/>
              <a:gd name="connsiteX133" fmla="*/ 1436915 w 1470517"/>
              <a:gd name="connsiteY133" fmla="*/ 152603 h 2214249"/>
              <a:gd name="connsiteX134" fmla="*/ 1407226 w 1470517"/>
              <a:gd name="connsiteY134" fmla="*/ 105102 h 2214249"/>
              <a:gd name="connsiteX135" fmla="*/ 1347850 w 1470517"/>
              <a:gd name="connsiteY135" fmla="*/ 99164 h 2214249"/>
              <a:gd name="connsiteX136" fmla="*/ 1341912 w 1470517"/>
              <a:gd name="connsiteY136" fmla="*/ 81351 h 2214249"/>
              <a:gd name="connsiteX137" fmla="*/ 1324099 w 1470517"/>
              <a:gd name="connsiteY137" fmla="*/ 75414 h 2214249"/>
              <a:gd name="connsiteX138" fmla="*/ 1219200 w 1470517"/>
              <a:gd name="connsiteY138" fmla="*/ 0 h 2214249"/>
              <a:gd name="connsiteX139" fmla="*/ 1092530 w 1470517"/>
              <a:gd name="connsiteY139" fmla="*/ 39788 h 2214249"/>
              <a:gd name="connsiteX140" fmla="*/ 1086593 w 1470517"/>
              <a:gd name="connsiteY140" fmla="*/ 87289 h 2214249"/>
              <a:gd name="connsiteX141" fmla="*/ 807522 w 1470517"/>
              <a:gd name="connsiteY141" fmla="*/ 93227 h 2214249"/>
              <a:gd name="connsiteX142" fmla="*/ 765959 w 1470517"/>
              <a:gd name="connsiteY142" fmla="*/ 99164 h 2214249"/>
              <a:gd name="connsiteX143" fmla="*/ 742208 w 1470517"/>
              <a:gd name="connsiteY143" fmla="*/ 128853 h 2214249"/>
              <a:gd name="connsiteX144" fmla="*/ 748146 w 1470517"/>
              <a:gd name="connsiteY144" fmla="*/ 194167 h 2214249"/>
              <a:gd name="connsiteX145" fmla="*/ 771896 w 1470517"/>
              <a:gd name="connsiteY14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152400 w 1470517"/>
              <a:gd name="connsiteY29" fmla="*/ 533400 h 2214249"/>
              <a:gd name="connsiteX30" fmla="*/ 381000 w 1470517"/>
              <a:gd name="connsiteY30" fmla="*/ 609600 h 2214249"/>
              <a:gd name="connsiteX31" fmla="*/ 381000 w 1470517"/>
              <a:gd name="connsiteY31" fmla="*/ 609600 h 2214249"/>
              <a:gd name="connsiteX32" fmla="*/ 457200 w 1470517"/>
              <a:gd name="connsiteY32" fmla="*/ 609600 h 2214249"/>
              <a:gd name="connsiteX33" fmla="*/ 457200 w 1470517"/>
              <a:gd name="connsiteY33" fmla="*/ 685800 h 2214249"/>
              <a:gd name="connsiteX34" fmla="*/ 124691 w 1470517"/>
              <a:gd name="connsiteY34" fmla="*/ 704806 h 2214249"/>
              <a:gd name="connsiteX35" fmla="*/ 142504 w 1470517"/>
              <a:gd name="connsiteY35" fmla="*/ 817621 h 2214249"/>
              <a:gd name="connsiteX36" fmla="*/ 154380 w 1470517"/>
              <a:gd name="connsiteY36" fmla="*/ 829497 h 2214249"/>
              <a:gd name="connsiteX37" fmla="*/ 166255 w 1470517"/>
              <a:gd name="connsiteY37" fmla="*/ 1185756 h 2214249"/>
              <a:gd name="connsiteX38" fmla="*/ 184068 w 1470517"/>
              <a:gd name="connsiteY38" fmla="*/ 1221382 h 2214249"/>
              <a:gd name="connsiteX39" fmla="*/ 195943 w 1470517"/>
              <a:gd name="connsiteY39" fmla="*/ 1257008 h 2214249"/>
              <a:gd name="connsiteX40" fmla="*/ 201881 w 1470517"/>
              <a:gd name="connsiteY40" fmla="*/ 1274821 h 2214249"/>
              <a:gd name="connsiteX41" fmla="*/ 207819 w 1470517"/>
              <a:gd name="connsiteY41" fmla="*/ 1292634 h 2214249"/>
              <a:gd name="connsiteX42" fmla="*/ 213756 w 1470517"/>
              <a:gd name="connsiteY42" fmla="*/ 1310447 h 2214249"/>
              <a:gd name="connsiteX43" fmla="*/ 207819 w 1470517"/>
              <a:gd name="connsiteY43" fmla="*/ 1328260 h 2214249"/>
              <a:gd name="connsiteX44" fmla="*/ 190006 w 1470517"/>
              <a:gd name="connsiteY44" fmla="*/ 1334198 h 2214249"/>
              <a:gd name="connsiteX45" fmla="*/ 77190 w 1470517"/>
              <a:gd name="connsiteY45" fmla="*/ 1352011 h 2214249"/>
              <a:gd name="connsiteX46" fmla="*/ 53439 w 1470517"/>
              <a:gd name="connsiteY46" fmla="*/ 1405450 h 2214249"/>
              <a:gd name="connsiteX47" fmla="*/ 35626 w 1470517"/>
              <a:gd name="connsiteY47" fmla="*/ 1411388 h 2214249"/>
              <a:gd name="connsiteX48" fmla="*/ 0 w 1470517"/>
              <a:gd name="connsiteY48" fmla="*/ 1417325 h 2214249"/>
              <a:gd name="connsiteX49" fmla="*/ 5938 w 1470517"/>
              <a:gd name="connsiteY49" fmla="*/ 1476702 h 2214249"/>
              <a:gd name="connsiteX50" fmla="*/ 17813 w 1470517"/>
              <a:gd name="connsiteY50" fmla="*/ 1494515 h 2214249"/>
              <a:gd name="connsiteX51" fmla="*/ 23751 w 1470517"/>
              <a:gd name="connsiteY51" fmla="*/ 1536079 h 2214249"/>
              <a:gd name="connsiteX52" fmla="*/ 29689 w 1470517"/>
              <a:gd name="connsiteY52" fmla="*/ 1553892 h 2214249"/>
              <a:gd name="connsiteX53" fmla="*/ 47502 w 1470517"/>
              <a:gd name="connsiteY53" fmla="*/ 1613268 h 2214249"/>
              <a:gd name="connsiteX54" fmla="*/ 53439 w 1470517"/>
              <a:gd name="connsiteY54" fmla="*/ 1631081 h 2214249"/>
              <a:gd name="connsiteX55" fmla="*/ 77190 w 1470517"/>
              <a:gd name="connsiteY55" fmla="*/ 1654832 h 2214249"/>
              <a:gd name="connsiteX56" fmla="*/ 89065 w 1470517"/>
              <a:gd name="connsiteY56" fmla="*/ 1702333 h 2214249"/>
              <a:gd name="connsiteX57" fmla="*/ 95003 w 1470517"/>
              <a:gd name="connsiteY57" fmla="*/ 1720146 h 2214249"/>
              <a:gd name="connsiteX58" fmla="*/ 83128 w 1470517"/>
              <a:gd name="connsiteY58" fmla="*/ 1797336 h 2214249"/>
              <a:gd name="connsiteX59" fmla="*/ 71252 w 1470517"/>
              <a:gd name="connsiteY59" fmla="*/ 1809211 h 2214249"/>
              <a:gd name="connsiteX60" fmla="*/ 59377 w 1470517"/>
              <a:gd name="connsiteY60" fmla="*/ 1844837 h 2214249"/>
              <a:gd name="connsiteX61" fmla="*/ 53439 w 1470517"/>
              <a:gd name="connsiteY61" fmla="*/ 1862650 h 2214249"/>
              <a:gd name="connsiteX62" fmla="*/ 47502 w 1470517"/>
              <a:gd name="connsiteY62" fmla="*/ 2034842 h 2214249"/>
              <a:gd name="connsiteX63" fmla="*/ 41564 w 1470517"/>
              <a:gd name="connsiteY63" fmla="*/ 2052655 h 2214249"/>
              <a:gd name="connsiteX64" fmla="*/ 23751 w 1470517"/>
              <a:gd name="connsiteY64" fmla="*/ 2064530 h 2214249"/>
              <a:gd name="connsiteX65" fmla="*/ 29689 w 1470517"/>
              <a:gd name="connsiteY65" fmla="*/ 2201097 h 2214249"/>
              <a:gd name="connsiteX66" fmla="*/ 71252 w 1470517"/>
              <a:gd name="connsiteY66" fmla="*/ 2195159 h 2214249"/>
              <a:gd name="connsiteX67" fmla="*/ 77190 w 1470517"/>
              <a:gd name="connsiteY67" fmla="*/ 2141720 h 2214249"/>
              <a:gd name="connsiteX68" fmla="*/ 89065 w 1470517"/>
              <a:gd name="connsiteY68" fmla="*/ 2123907 h 2214249"/>
              <a:gd name="connsiteX69" fmla="*/ 112816 w 1470517"/>
              <a:gd name="connsiteY69" fmla="*/ 2100156 h 2214249"/>
              <a:gd name="connsiteX70" fmla="*/ 118754 w 1470517"/>
              <a:gd name="connsiteY70" fmla="*/ 2082343 h 2214249"/>
              <a:gd name="connsiteX71" fmla="*/ 136567 w 1470517"/>
              <a:gd name="connsiteY71" fmla="*/ 2076406 h 2214249"/>
              <a:gd name="connsiteX72" fmla="*/ 172193 w 1470517"/>
              <a:gd name="connsiteY72" fmla="*/ 2070468 h 2214249"/>
              <a:gd name="connsiteX73" fmla="*/ 207819 w 1470517"/>
              <a:gd name="connsiteY73" fmla="*/ 2076406 h 2214249"/>
              <a:gd name="connsiteX74" fmla="*/ 290946 w 1470517"/>
              <a:gd name="connsiteY74" fmla="*/ 2082343 h 2214249"/>
              <a:gd name="connsiteX75" fmla="*/ 314696 w 1470517"/>
              <a:gd name="connsiteY75" fmla="*/ 2112032 h 2214249"/>
              <a:gd name="connsiteX76" fmla="*/ 362198 w 1470517"/>
              <a:gd name="connsiteY76" fmla="*/ 2159533 h 2214249"/>
              <a:gd name="connsiteX77" fmla="*/ 368135 w 1470517"/>
              <a:gd name="connsiteY77" fmla="*/ 2177346 h 2214249"/>
              <a:gd name="connsiteX78" fmla="*/ 380011 w 1470517"/>
              <a:gd name="connsiteY78" fmla="*/ 2189221 h 2214249"/>
              <a:gd name="connsiteX79" fmla="*/ 409699 w 1470517"/>
              <a:gd name="connsiteY79" fmla="*/ 2183284 h 2214249"/>
              <a:gd name="connsiteX80" fmla="*/ 415637 w 1470517"/>
              <a:gd name="connsiteY80" fmla="*/ 2088281 h 2214249"/>
              <a:gd name="connsiteX81" fmla="*/ 421574 w 1470517"/>
              <a:gd name="connsiteY81" fmla="*/ 2028905 h 2214249"/>
              <a:gd name="connsiteX82" fmla="*/ 427512 w 1470517"/>
              <a:gd name="connsiteY82" fmla="*/ 2011092 h 2214249"/>
              <a:gd name="connsiteX83" fmla="*/ 451263 w 1470517"/>
              <a:gd name="connsiteY83" fmla="*/ 1987341 h 2214249"/>
              <a:gd name="connsiteX84" fmla="*/ 469076 w 1470517"/>
              <a:gd name="connsiteY84" fmla="*/ 1892338 h 2214249"/>
              <a:gd name="connsiteX85" fmla="*/ 480951 w 1470517"/>
              <a:gd name="connsiteY85" fmla="*/ 1856712 h 2214249"/>
              <a:gd name="connsiteX86" fmla="*/ 504702 w 1470517"/>
              <a:gd name="connsiteY86" fmla="*/ 1809211 h 2214249"/>
              <a:gd name="connsiteX87" fmla="*/ 516577 w 1470517"/>
              <a:gd name="connsiteY87" fmla="*/ 1791398 h 2214249"/>
              <a:gd name="connsiteX88" fmla="*/ 534390 w 1470517"/>
              <a:gd name="connsiteY88" fmla="*/ 1779523 h 2214249"/>
              <a:gd name="connsiteX89" fmla="*/ 546265 w 1470517"/>
              <a:gd name="connsiteY89" fmla="*/ 1767647 h 2214249"/>
              <a:gd name="connsiteX90" fmla="*/ 552203 w 1470517"/>
              <a:gd name="connsiteY90" fmla="*/ 1678582 h 2214249"/>
              <a:gd name="connsiteX91" fmla="*/ 564078 w 1470517"/>
              <a:gd name="connsiteY91" fmla="*/ 1642956 h 2214249"/>
              <a:gd name="connsiteX92" fmla="*/ 593767 w 1470517"/>
              <a:gd name="connsiteY92" fmla="*/ 1613268 h 2214249"/>
              <a:gd name="connsiteX93" fmla="*/ 629393 w 1470517"/>
              <a:gd name="connsiteY93" fmla="*/ 1601393 h 2214249"/>
              <a:gd name="connsiteX94" fmla="*/ 641268 w 1470517"/>
              <a:gd name="connsiteY94" fmla="*/ 1565767 h 2214249"/>
              <a:gd name="connsiteX95" fmla="*/ 647206 w 1470517"/>
              <a:gd name="connsiteY95" fmla="*/ 1476702 h 2214249"/>
              <a:gd name="connsiteX96" fmla="*/ 653143 w 1470517"/>
              <a:gd name="connsiteY96" fmla="*/ 1452951 h 2214249"/>
              <a:gd name="connsiteX97" fmla="*/ 665019 w 1470517"/>
              <a:gd name="connsiteY97" fmla="*/ 1441076 h 2214249"/>
              <a:gd name="connsiteX98" fmla="*/ 676894 w 1470517"/>
              <a:gd name="connsiteY98" fmla="*/ 1423263 h 2214249"/>
              <a:gd name="connsiteX99" fmla="*/ 694707 w 1470517"/>
              <a:gd name="connsiteY99" fmla="*/ 1417325 h 2214249"/>
              <a:gd name="connsiteX100" fmla="*/ 700644 w 1470517"/>
              <a:gd name="connsiteY100" fmla="*/ 1399512 h 2214249"/>
              <a:gd name="connsiteX101" fmla="*/ 730333 w 1470517"/>
              <a:gd name="connsiteY101" fmla="*/ 1375762 h 2214249"/>
              <a:gd name="connsiteX102" fmla="*/ 742208 w 1470517"/>
              <a:gd name="connsiteY102" fmla="*/ 1363886 h 2214249"/>
              <a:gd name="connsiteX103" fmla="*/ 754083 w 1470517"/>
              <a:gd name="connsiteY103" fmla="*/ 1346073 h 2214249"/>
              <a:gd name="connsiteX104" fmla="*/ 771896 w 1470517"/>
              <a:gd name="connsiteY104" fmla="*/ 1340136 h 2214249"/>
              <a:gd name="connsiteX105" fmla="*/ 807522 w 1470517"/>
              <a:gd name="connsiteY105" fmla="*/ 1346073 h 2214249"/>
              <a:gd name="connsiteX106" fmla="*/ 831273 w 1470517"/>
              <a:gd name="connsiteY106" fmla="*/ 1352011 h 2214249"/>
              <a:gd name="connsiteX107" fmla="*/ 855024 w 1470517"/>
              <a:gd name="connsiteY107" fmla="*/ 1435138 h 2214249"/>
              <a:gd name="connsiteX108" fmla="*/ 914400 w 1470517"/>
              <a:gd name="connsiteY108" fmla="*/ 1429201 h 2214249"/>
              <a:gd name="connsiteX109" fmla="*/ 920338 w 1470517"/>
              <a:gd name="connsiteY109" fmla="*/ 1405450 h 2214249"/>
              <a:gd name="connsiteX110" fmla="*/ 944089 w 1470517"/>
              <a:gd name="connsiteY110" fmla="*/ 1375762 h 2214249"/>
              <a:gd name="connsiteX111" fmla="*/ 950026 w 1470517"/>
              <a:gd name="connsiteY111" fmla="*/ 1357949 h 2214249"/>
              <a:gd name="connsiteX112" fmla="*/ 990600 w 1470517"/>
              <a:gd name="connsiteY112" fmla="*/ 1219200 h 2214249"/>
              <a:gd name="connsiteX113" fmla="*/ 838200 w 1470517"/>
              <a:gd name="connsiteY113" fmla="*/ 1219200 h 2214249"/>
              <a:gd name="connsiteX114" fmla="*/ 685800 w 1470517"/>
              <a:gd name="connsiteY114" fmla="*/ 1219200 h 2214249"/>
              <a:gd name="connsiteX115" fmla="*/ 647206 w 1470517"/>
              <a:gd name="connsiteY115" fmla="*/ 1251071 h 2214249"/>
              <a:gd name="connsiteX116" fmla="*/ 629393 w 1470517"/>
              <a:gd name="connsiteY116" fmla="*/ 1245133 h 2214249"/>
              <a:gd name="connsiteX117" fmla="*/ 581891 w 1470517"/>
              <a:gd name="connsiteY117" fmla="*/ 1221382 h 2214249"/>
              <a:gd name="connsiteX118" fmla="*/ 587829 w 1470517"/>
              <a:gd name="connsiteY118" fmla="*/ 1203569 h 2214249"/>
              <a:gd name="connsiteX119" fmla="*/ 593767 w 1470517"/>
              <a:gd name="connsiteY119" fmla="*/ 1167943 h 2214249"/>
              <a:gd name="connsiteX120" fmla="*/ 611580 w 1470517"/>
              <a:gd name="connsiteY120" fmla="*/ 1156068 h 2214249"/>
              <a:gd name="connsiteX121" fmla="*/ 659081 w 1470517"/>
              <a:gd name="connsiteY121" fmla="*/ 1162006 h 2214249"/>
              <a:gd name="connsiteX122" fmla="*/ 855024 w 1470517"/>
              <a:gd name="connsiteY122" fmla="*/ 1144193 h 2214249"/>
              <a:gd name="connsiteX123" fmla="*/ 860961 w 1470517"/>
              <a:gd name="connsiteY123" fmla="*/ 1126380 h 2214249"/>
              <a:gd name="connsiteX124" fmla="*/ 878774 w 1470517"/>
              <a:gd name="connsiteY124" fmla="*/ 1120442 h 2214249"/>
              <a:gd name="connsiteX125" fmla="*/ 838200 w 1470517"/>
              <a:gd name="connsiteY125" fmla="*/ 1066800 h 2214249"/>
              <a:gd name="connsiteX126" fmla="*/ 838200 w 1470517"/>
              <a:gd name="connsiteY126" fmla="*/ 1066800 h 2214249"/>
              <a:gd name="connsiteX127" fmla="*/ 838200 w 1470517"/>
              <a:gd name="connsiteY127" fmla="*/ 762000 h 2214249"/>
              <a:gd name="connsiteX128" fmla="*/ 1217221 w 1470517"/>
              <a:gd name="connsiteY128" fmla="*/ 728556 h 2214249"/>
              <a:gd name="connsiteX129" fmla="*/ 1447800 w 1470517"/>
              <a:gd name="connsiteY129" fmla="*/ 762000 h 2214249"/>
              <a:gd name="connsiteX130" fmla="*/ 1447800 w 1470517"/>
              <a:gd name="connsiteY130" fmla="*/ 685800 h 2214249"/>
              <a:gd name="connsiteX131" fmla="*/ 1442852 w 1470517"/>
              <a:gd name="connsiteY131" fmla="*/ 301045 h 2214249"/>
              <a:gd name="connsiteX132" fmla="*/ 1448790 w 1470517"/>
              <a:gd name="connsiteY132" fmla="*/ 253543 h 2214249"/>
              <a:gd name="connsiteX133" fmla="*/ 1436915 w 1470517"/>
              <a:gd name="connsiteY133" fmla="*/ 152603 h 2214249"/>
              <a:gd name="connsiteX134" fmla="*/ 1407226 w 1470517"/>
              <a:gd name="connsiteY134" fmla="*/ 105102 h 2214249"/>
              <a:gd name="connsiteX135" fmla="*/ 1347850 w 1470517"/>
              <a:gd name="connsiteY135" fmla="*/ 99164 h 2214249"/>
              <a:gd name="connsiteX136" fmla="*/ 1341912 w 1470517"/>
              <a:gd name="connsiteY136" fmla="*/ 81351 h 2214249"/>
              <a:gd name="connsiteX137" fmla="*/ 1324099 w 1470517"/>
              <a:gd name="connsiteY137" fmla="*/ 75414 h 2214249"/>
              <a:gd name="connsiteX138" fmla="*/ 1219200 w 1470517"/>
              <a:gd name="connsiteY138" fmla="*/ 0 h 2214249"/>
              <a:gd name="connsiteX139" fmla="*/ 1092530 w 1470517"/>
              <a:gd name="connsiteY139" fmla="*/ 39788 h 2214249"/>
              <a:gd name="connsiteX140" fmla="*/ 1086593 w 1470517"/>
              <a:gd name="connsiteY140" fmla="*/ 87289 h 2214249"/>
              <a:gd name="connsiteX141" fmla="*/ 807522 w 1470517"/>
              <a:gd name="connsiteY141" fmla="*/ 93227 h 2214249"/>
              <a:gd name="connsiteX142" fmla="*/ 765959 w 1470517"/>
              <a:gd name="connsiteY142" fmla="*/ 99164 h 2214249"/>
              <a:gd name="connsiteX143" fmla="*/ 742208 w 1470517"/>
              <a:gd name="connsiteY143" fmla="*/ 128853 h 2214249"/>
              <a:gd name="connsiteX144" fmla="*/ 748146 w 1470517"/>
              <a:gd name="connsiteY144" fmla="*/ 194167 h 2214249"/>
              <a:gd name="connsiteX145" fmla="*/ 771896 w 1470517"/>
              <a:gd name="connsiteY14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152400 w 1470517"/>
              <a:gd name="connsiteY29" fmla="*/ 533400 h 2214249"/>
              <a:gd name="connsiteX30" fmla="*/ 381000 w 1470517"/>
              <a:gd name="connsiteY30" fmla="*/ 609600 h 2214249"/>
              <a:gd name="connsiteX31" fmla="*/ 381000 w 1470517"/>
              <a:gd name="connsiteY31" fmla="*/ 609600 h 2214249"/>
              <a:gd name="connsiteX32" fmla="*/ 457200 w 1470517"/>
              <a:gd name="connsiteY32" fmla="*/ 609600 h 2214249"/>
              <a:gd name="connsiteX33" fmla="*/ 457200 w 1470517"/>
              <a:gd name="connsiteY33" fmla="*/ 685800 h 2214249"/>
              <a:gd name="connsiteX34" fmla="*/ 124691 w 1470517"/>
              <a:gd name="connsiteY34" fmla="*/ 704806 h 2214249"/>
              <a:gd name="connsiteX35" fmla="*/ 142504 w 1470517"/>
              <a:gd name="connsiteY35" fmla="*/ 817621 h 2214249"/>
              <a:gd name="connsiteX36" fmla="*/ 154380 w 1470517"/>
              <a:gd name="connsiteY36" fmla="*/ 829497 h 2214249"/>
              <a:gd name="connsiteX37" fmla="*/ 166255 w 1470517"/>
              <a:gd name="connsiteY37" fmla="*/ 1185756 h 2214249"/>
              <a:gd name="connsiteX38" fmla="*/ 184068 w 1470517"/>
              <a:gd name="connsiteY38" fmla="*/ 1221382 h 2214249"/>
              <a:gd name="connsiteX39" fmla="*/ 195943 w 1470517"/>
              <a:gd name="connsiteY39" fmla="*/ 1257008 h 2214249"/>
              <a:gd name="connsiteX40" fmla="*/ 201881 w 1470517"/>
              <a:gd name="connsiteY40" fmla="*/ 1274821 h 2214249"/>
              <a:gd name="connsiteX41" fmla="*/ 207819 w 1470517"/>
              <a:gd name="connsiteY41" fmla="*/ 1292634 h 2214249"/>
              <a:gd name="connsiteX42" fmla="*/ 213756 w 1470517"/>
              <a:gd name="connsiteY42" fmla="*/ 1310447 h 2214249"/>
              <a:gd name="connsiteX43" fmla="*/ 207819 w 1470517"/>
              <a:gd name="connsiteY43" fmla="*/ 1328260 h 2214249"/>
              <a:gd name="connsiteX44" fmla="*/ 190006 w 1470517"/>
              <a:gd name="connsiteY44" fmla="*/ 1334198 h 2214249"/>
              <a:gd name="connsiteX45" fmla="*/ 77190 w 1470517"/>
              <a:gd name="connsiteY45" fmla="*/ 1352011 h 2214249"/>
              <a:gd name="connsiteX46" fmla="*/ 53439 w 1470517"/>
              <a:gd name="connsiteY46" fmla="*/ 1405450 h 2214249"/>
              <a:gd name="connsiteX47" fmla="*/ 35626 w 1470517"/>
              <a:gd name="connsiteY47" fmla="*/ 1411388 h 2214249"/>
              <a:gd name="connsiteX48" fmla="*/ 0 w 1470517"/>
              <a:gd name="connsiteY48" fmla="*/ 1417325 h 2214249"/>
              <a:gd name="connsiteX49" fmla="*/ 5938 w 1470517"/>
              <a:gd name="connsiteY49" fmla="*/ 1476702 h 2214249"/>
              <a:gd name="connsiteX50" fmla="*/ 17813 w 1470517"/>
              <a:gd name="connsiteY50" fmla="*/ 1494515 h 2214249"/>
              <a:gd name="connsiteX51" fmla="*/ 23751 w 1470517"/>
              <a:gd name="connsiteY51" fmla="*/ 1536079 h 2214249"/>
              <a:gd name="connsiteX52" fmla="*/ 29689 w 1470517"/>
              <a:gd name="connsiteY52" fmla="*/ 1553892 h 2214249"/>
              <a:gd name="connsiteX53" fmla="*/ 47502 w 1470517"/>
              <a:gd name="connsiteY53" fmla="*/ 1613268 h 2214249"/>
              <a:gd name="connsiteX54" fmla="*/ 53439 w 1470517"/>
              <a:gd name="connsiteY54" fmla="*/ 1631081 h 2214249"/>
              <a:gd name="connsiteX55" fmla="*/ 77190 w 1470517"/>
              <a:gd name="connsiteY55" fmla="*/ 1654832 h 2214249"/>
              <a:gd name="connsiteX56" fmla="*/ 89065 w 1470517"/>
              <a:gd name="connsiteY56" fmla="*/ 1702333 h 2214249"/>
              <a:gd name="connsiteX57" fmla="*/ 95003 w 1470517"/>
              <a:gd name="connsiteY57" fmla="*/ 1720146 h 2214249"/>
              <a:gd name="connsiteX58" fmla="*/ 83128 w 1470517"/>
              <a:gd name="connsiteY58" fmla="*/ 1797336 h 2214249"/>
              <a:gd name="connsiteX59" fmla="*/ 71252 w 1470517"/>
              <a:gd name="connsiteY59" fmla="*/ 1809211 h 2214249"/>
              <a:gd name="connsiteX60" fmla="*/ 59377 w 1470517"/>
              <a:gd name="connsiteY60" fmla="*/ 1844837 h 2214249"/>
              <a:gd name="connsiteX61" fmla="*/ 53439 w 1470517"/>
              <a:gd name="connsiteY61" fmla="*/ 1862650 h 2214249"/>
              <a:gd name="connsiteX62" fmla="*/ 47502 w 1470517"/>
              <a:gd name="connsiteY62" fmla="*/ 2034842 h 2214249"/>
              <a:gd name="connsiteX63" fmla="*/ 41564 w 1470517"/>
              <a:gd name="connsiteY63" fmla="*/ 2052655 h 2214249"/>
              <a:gd name="connsiteX64" fmla="*/ 23751 w 1470517"/>
              <a:gd name="connsiteY64" fmla="*/ 2064530 h 2214249"/>
              <a:gd name="connsiteX65" fmla="*/ 29689 w 1470517"/>
              <a:gd name="connsiteY65" fmla="*/ 2201097 h 2214249"/>
              <a:gd name="connsiteX66" fmla="*/ 71252 w 1470517"/>
              <a:gd name="connsiteY66" fmla="*/ 2195159 h 2214249"/>
              <a:gd name="connsiteX67" fmla="*/ 77190 w 1470517"/>
              <a:gd name="connsiteY67" fmla="*/ 2141720 h 2214249"/>
              <a:gd name="connsiteX68" fmla="*/ 89065 w 1470517"/>
              <a:gd name="connsiteY68" fmla="*/ 2123907 h 2214249"/>
              <a:gd name="connsiteX69" fmla="*/ 112816 w 1470517"/>
              <a:gd name="connsiteY69" fmla="*/ 2100156 h 2214249"/>
              <a:gd name="connsiteX70" fmla="*/ 118754 w 1470517"/>
              <a:gd name="connsiteY70" fmla="*/ 2082343 h 2214249"/>
              <a:gd name="connsiteX71" fmla="*/ 136567 w 1470517"/>
              <a:gd name="connsiteY71" fmla="*/ 2076406 h 2214249"/>
              <a:gd name="connsiteX72" fmla="*/ 172193 w 1470517"/>
              <a:gd name="connsiteY72" fmla="*/ 2070468 h 2214249"/>
              <a:gd name="connsiteX73" fmla="*/ 207819 w 1470517"/>
              <a:gd name="connsiteY73" fmla="*/ 2076406 h 2214249"/>
              <a:gd name="connsiteX74" fmla="*/ 290946 w 1470517"/>
              <a:gd name="connsiteY74" fmla="*/ 2082343 h 2214249"/>
              <a:gd name="connsiteX75" fmla="*/ 314696 w 1470517"/>
              <a:gd name="connsiteY75" fmla="*/ 2112032 h 2214249"/>
              <a:gd name="connsiteX76" fmla="*/ 362198 w 1470517"/>
              <a:gd name="connsiteY76" fmla="*/ 2159533 h 2214249"/>
              <a:gd name="connsiteX77" fmla="*/ 368135 w 1470517"/>
              <a:gd name="connsiteY77" fmla="*/ 2177346 h 2214249"/>
              <a:gd name="connsiteX78" fmla="*/ 380011 w 1470517"/>
              <a:gd name="connsiteY78" fmla="*/ 2189221 h 2214249"/>
              <a:gd name="connsiteX79" fmla="*/ 409699 w 1470517"/>
              <a:gd name="connsiteY79" fmla="*/ 2183284 h 2214249"/>
              <a:gd name="connsiteX80" fmla="*/ 415637 w 1470517"/>
              <a:gd name="connsiteY80" fmla="*/ 2088281 h 2214249"/>
              <a:gd name="connsiteX81" fmla="*/ 421574 w 1470517"/>
              <a:gd name="connsiteY81" fmla="*/ 2028905 h 2214249"/>
              <a:gd name="connsiteX82" fmla="*/ 427512 w 1470517"/>
              <a:gd name="connsiteY82" fmla="*/ 2011092 h 2214249"/>
              <a:gd name="connsiteX83" fmla="*/ 451263 w 1470517"/>
              <a:gd name="connsiteY83" fmla="*/ 1987341 h 2214249"/>
              <a:gd name="connsiteX84" fmla="*/ 469076 w 1470517"/>
              <a:gd name="connsiteY84" fmla="*/ 1892338 h 2214249"/>
              <a:gd name="connsiteX85" fmla="*/ 480951 w 1470517"/>
              <a:gd name="connsiteY85" fmla="*/ 1856712 h 2214249"/>
              <a:gd name="connsiteX86" fmla="*/ 504702 w 1470517"/>
              <a:gd name="connsiteY86" fmla="*/ 1809211 h 2214249"/>
              <a:gd name="connsiteX87" fmla="*/ 516577 w 1470517"/>
              <a:gd name="connsiteY87" fmla="*/ 1791398 h 2214249"/>
              <a:gd name="connsiteX88" fmla="*/ 534390 w 1470517"/>
              <a:gd name="connsiteY88" fmla="*/ 1779523 h 2214249"/>
              <a:gd name="connsiteX89" fmla="*/ 546265 w 1470517"/>
              <a:gd name="connsiteY89" fmla="*/ 1767647 h 2214249"/>
              <a:gd name="connsiteX90" fmla="*/ 552203 w 1470517"/>
              <a:gd name="connsiteY90" fmla="*/ 1678582 h 2214249"/>
              <a:gd name="connsiteX91" fmla="*/ 564078 w 1470517"/>
              <a:gd name="connsiteY91" fmla="*/ 1642956 h 2214249"/>
              <a:gd name="connsiteX92" fmla="*/ 593767 w 1470517"/>
              <a:gd name="connsiteY92" fmla="*/ 1613268 h 2214249"/>
              <a:gd name="connsiteX93" fmla="*/ 629393 w 1470517"/>
              <a:gd name="connsiteY93" fmla="*/ 1601393 h 2214249"/>
              <a:gd name="connsiteX94" fmla="*/ 641268 w 1470517"/>
              <a:gd name="connsiteY94" fmla="*/ 1565767 h 2214249"/>
              <a:gd name="connsiteX95" fmla="*/ 647206 w 1470517"/>
              <a:gd name="connsiteY95" fmla="*/ 1476702 h 2214249"/>
              <a:gd name="connsiteX96" fmla="*/ 653143 w 1470517"/>
              <a:gd name="connsiteY96" fmla="*/ 1452951 h 2214249"/>
              <a:gd name="connsiteX97" fmla="*/ 665019 w 1470517"/>
              <a:gd name="connsiteY97" fmla="*/ 1441076 h 2214249"/>
              <a:gd name="connsiteX98" fmla="*/ 676894 w 1470517"/>
              <a:gd name="connsiteY98" fmla="*/ 1423263 h 2214249"/>
              <a:gd name="connsiteX99" fmla="*/ 694707 w 1470517"/>
              <a:gd name="connsiteY99" fmla="*/ 1417325 h 2214249"/>
              <a:gd name="connsiteX100" fmla="*/ 700644 w 1470517"/>
              <a:gd name="connsiteY100" fmla="*/ 1399512 h 2214249"/>
              <a:gd name="connsiteX101" fmla="*/ 730333 w 1470517"/>
              <a:gd name="connsiteY101" fmla="*/ 1375762 h 2214249"/>
              <a:gd name="connsiteX102" fmla="*/ 742208 w 1470517"/>
              <a:gd name="connsiteY102" fmla="*/ 1363886 h 2214249"/>
              <a:gd name="connsiteX103" fmla="*/ 754083 w 1470517"/>
              <a:gd name="connsiteY103" fmla="*/ 1346073 h 2214249"/>
              <a:gd name="connsiteX104" fmla="*/ 771896 w 1470517"/>
              <a:gd name="connsiteY104" fmla="*/ 1340136 h 2214249"/>
              <a:gd name="connsiteX105" fmla="*/ 807522 w 1470517"/>
              <a:gd name="connsiteY105" fmla="*/ 1346073 h 2214249"/>
              <a:gd name="connsiteX106" fmla="*/ 831273 w 1470517"/>
              <a:gd name="connsiteY106" fmla="*/ 1352011 h 2214249"/>
              <a:gd name="connsiteX107" fmla="*/ 855024 w 1470517"/>
              <a:gd name="connsiteY107" fmla="*/ 1435138 h 2214249"/>
              <a:gd name="connsiteX108" fmla="*/ 914400 w 1470517"/>
              <a:gd name="connsiteY108" fmla="*/ 1429201 h 2214249"/>
              <a:gd name="connsiteX109" fmla="*/ 920338 w 1470517"/>
              <a:gd name="connsiteY109" fmla="*/ 1405450 h 2214249"/>
              <a:gd name="connsiteX110" fmla="*/ 944089 w 1470517"/>
              <a:gd name="connsiteY110" fmla="*/ 1375762 h 2214249"/>
              <a:gd name="connsiteX111" fmla="*/ 950026 w 1470517"/>
              <a:gd name="connsiteY111" fmla="*/ 1357949 h 2214249"/>
              <a:gd name="connsiteX112" fmla="*/ 990600 w 1470517"/>
              <a:gd name="connsiteY112" fmla="*/ 1219200 h 2214249"/>
              <a:gd name="connsiteX113" fmla="*/ 838200 w 1470517"/>
              <a:gd name="connsiteY113" fmla="*/ 1219200 h 2214249"/>
              <a:gd name="connsiteX114" fmla="*/ 685800 w 1470517"/>
              <a:gd name="connsiteY114" fmla="*/ 1219200 h 2214249"/>
              <a:gd name="connsiteX115" fmla="*/ 647206 w 1470517"/>
              <a:gd name="connsiteY115" fmla="*/ 1251071 h 2214249"/>
              <a:gd name="connsiteX116" fmla="*/ 629393 w 1470517"/>
              <a:gd name="connsiteY116" fmla="*/ 1245133 h 2214249"/>
              <a:gd name="connsiteX117" fmla="*/ 581891 w 1470517"/>
              <a:gd name="connsiteY117" fmla="*/ 1221382 h 2214249"/>
              <a:gd name="connsiteX118" fmla="*/ 587829 w 1470517"/>
              <a:gd name="connsiteY118" fmla="*/ 1203569 h 2214249"/>
              <a:gd name="connsiteX119" fmla="*/ 593767 w 1470517"/>
              <a:gd name="connsiteY119" fmla="*/ 1167943 h 2214249"/>
              <a:gd name="connsiteX120" fmla="*/ 611580 w 1470517"/>
              <a:gd name="connsiteY120" fmla="*/ 1156068 h 2214249"/>
              <a:gd name="connsiteX121" fmla="*/ 659081 w 1470517"/>
              <a:gd name="connsiteY121" fmla="*/ 1162006 h 2214249"/>
              <a:gd name="connsiteX122" fmla="*/ 855024 w 1470517"/>
              <a:gd name="connsiteY122" fmla="*/ 1144193 h 2214249"/>
              <a:gd name="connsiteX123" fmla="*/ 860961 w 1470517"/>
              <a:gd name="connsiteY123" fmla="*/ 1126380 h 2214249"/>
              <a:gd name="connsiteX124" fmla="*/ 878774 w 1470517"/>
              <a:gd name="connsiteY124" fmla="*/ 1120442 h 2214249"/>
              <a:gd name="connsiteX125" fmla="*/ 838200 w 1470517"/>
              <a:gd name="connsiteY125" fmla="*/ 1066800 h 2214249"/>
              <a:gd name="connsiteX126" fmla="*/ 838200 w 1470517"/>
              <a:gd name="connsiteY126" fmla="*/ 1066800 h 2214249"/>
              <a:gd name="connsiteX127" fmla="*/ 838200 w 1470517"/>
              <a:gd name="connsiteY127" fmla="*/ 762000 h 2214249"/>
              <a:gd name="connsiteX128" fmla="*/ 1217221 w 1470517"/>
              <a:gd name="connsiteY128" fmla="*/ 728556 h 2214249"/>
              <a:gd name="connsiteX129" fmla="*/ 1447800 w 1470517"/>
              <a:gd name="connsiteY129" fmla="*/ 762000 h 2214249"/>
              <a:gd name="connsiteX130" fmla="*/ 1447800 w 1470517"/>
              <a:gd name="connsiteY130" fmla="*/ 685800 h 2214249"/>
              <a:gd name="connsiteX131" fmla="*/ 1442852 w 1470517"/>
              <a:gd name="connsiteY131" fmla="*/ 301045 h 2214249"/>
              <a:gd name="connsiteX132" fmla="*/ 1448790 w 1470517"/>
              <a:gd name="connsiteY132" fmla="*/ 253543 h 2214249"/>
              <a:gd name="connsiteX133" fmla="*/ 1436915 w 1470517"/>
              <a:gd name="connsiteY133" fmla="*/ 152603 h 2214249"/>
              <a:gd name="connsiteX134" fmla="*/ 1407226 w 1470517"/>
              <a:gd name="connsiteY134" fmla="*/ 105102 h 2214249"/>
              <a:gd name="connsiteX135" fmla="*/ 1347850 w 1470517"/>
              <a:gd name="connsiteY135" fmla="*/ 99164 h 2214249"/>
              <a:gd name="connsiteX136" fmla="*/ 1341912 w 1470517"/>
              <a:gd name="connsiteY136" fmla="*/ 81351 h 2214249"/>
              <a:gd name="connsiteX137" fmla="*/ 1324099 w 1470517"/>
              <a:gd name="connsiteY137" fmla="*/ 75414 h 2214249"/>
              <a:gd name="connsiteX138" fmla="*/ 1219200 w 1470517"/>
              <a:gd name="connsiteY138" fmla="*/ 0 h 2214249"/>
              <a:gd name="connsiteX139" fmla="*/ 1092530 w 1470517"/>
              <a:gd name="connsiteY139" fmla="*/ 39788 h 2214249"/>
              <a:gd name="connsiteX140" fmla="*/ 1086593 w 1470517"/>
              <a:gd name="connsiteY140" fmla="*/ 87289 h 2214249"/>
              <a:gd name="connsiteX141" fmla="*/ 807522 w 1470517"/>
              <a:gd name="connsiteY141" fmla="*/ 93227 h 2214249"/>
              <a:gd name="connsiteX142" fmla="*/ 765959 w 1470517"/>
              <a:gd name="connsiteY142" fmla="*/ 99164 h 2214249"/>
              <a:gd name="connsiteX143" fmla="*/ 742208 w 1470517"/>
              <a:gd name="connsiteY143" fmla="*/ 128853 h 2214249"/>
              <a:gd name="connsiteX144" fmla="*/ 748146 w 1470517"/>
              <a:gd name="connsiteY144" fmla="*/ 194167 h 2214249"/>
              <a:gd name="connsiteX145" fmla="*/ 771896 w 1470517"/>
              <a:gd name="connsiteY14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152400 w 1470517"/>
              <a:gd name="connsiteY29" fmla="*/ 533400 h 2214249"/>
              <a:gd name="connsiteX30" fmla="*/ 381000 w 1470517"/>
              <a:gd name="connsiteY30" fmla="*/ 609600 h 2214249"/>
              <a:gd name="connsiteX31" fmla="*/ 381000 w 1470517"/>
              <a:gd name="connsiteY31" fmla="*/ 609600 h 2214249"/>
              <a:gd name="connsiteX32" fmla="*/ 457200 w 1470517"/>
              <a:gd name="connsiteY32" fmla="*/ 609600 h 2214249"/>
              <a:gd name="connsiteX33" fmla="*/ 457200 w 1470517"/>
              <a:gd name="connsiteY33" fmla="*/ 685800 h 2214249"/>
              <a:gd name="connsiteX34" fmla="*/ 124691 w 1470517"/>
              <a:gd name="connsiteY34" fmla="*/ 704806 h 2214249"/>
              <a:gd name="connsiteX35" fmla="*/ 142504 w 1470517"/>
              <a:gd name="connsiteY35" fmla="*/ 817621 h 2214249"/>
              <a:gd name="connsiteX36" fmla="*/ 154380 w 1470517"/>
              <a:gd name="connsiteY36" fmla="*/ 829497 h 2214249"/>
              <a:gd name="connsiteX37" fmla="*/ 166255 w 1470517"/>
              <a:gd name="connsiteY37" fmla="*/ 1185756 h 2214249"/>
              <a:gd name="connsiteX38" fmla="*/ 184068 w 1470517"/>
              <a:gd name="connsiteY38" fmla="*/ 1221382 h 2214249"/>
              <a:gd name="connsiteX39" fmla="*/ 195943 w 1470517"/>
              <a:gd name="connsiteY39" fmla="*/ 1257008 h 2214249"/>
              <a:gd name="connsiteX40" fmla="*/ 201881 w 1470517"/>
              <a:gd name="connsiteY40" fmla="*/ 1274821 h 2214249"/>
              <a:gd name="connsiteX41" fmla="*/ 207819 w 1470517"/>
              <a:gd name="connsiteY41" fmla="*/ 1292634 h 2214249"/>
              <a:gd name="connsiteX42" fmla="*/ 213756 w 1470517"/>
              <a:gd name="connsiteY42" fmla="*/ 1310447 h 2214249"/>
              <a:gd name="connsiteX43" fmla="*/ 207819 w 1470517"/>
              <a:gd name="connsiteY43" fmla="*/ 1328260 h 2214249"/>
              <a:gd name="connsiteX44" fmla="*/ 190006 w 1470517"/>
              <a:gd name="connsiteY44" fmla="*/ 1334198 h 2214249"/>
              <a:gd name="connsiteX45" fmla="*/ 77190 w 1470517"/>
              <a:gd name="connsiteY45" fmla="*/ 1352011 h 2214249"/>
              <a:gd name="connsiteX46" fmla="*/ 53439 w 1470517"/>
              <a:gd name="connsiteY46" fmla="*/ 1405450 h 2214249"/>
              <a:gd name="connsiteX47" fmla="*/ 35626 w 1470517"/>
              <a:gd name="connsiteY47" fmla="*/ 1411388 h 2214249"/>
              <a:gd name="connsiteX48" fmla="*/ 0 w 1470517"/>
              <a:gd name="connsiteY48" fmla="*/ 1417325 h 2214249"/>
              <a:gd name="connsiteX49" fmla="*/ 5938 w 1470517"/>
              <a:gd name="connsiteY49" fmla="*/ 1476702 h 2214249"/>
              <a:gd name="connsiteX50" fmla="*/ 17813 w 1470517"/>
              <a:gd name="connsiteY50" fmla="*/ 1494515 h 2214249"/>
              <a:gd name="connsiteX51" fmla="*/ 23751 w 1470517"/>
              <a:gd name="connsiteY51" fmla="*/ 1536079 h 2214249"/>
              <a:gd name="connsiteX52" fmla="*/ 29689 w 1470517"/>
              <a:gd name="connsiteY52" fmla="*/ 1553892 h 2214249"/>
              <a:gd name="connsiteX53" fmla="*/ 47502 w 1470517"/>
              <a:gd name="connsiteY53" fmla="*/ 1613268 h 2214249"/>
              <a:gd name="connsiteX54" fmla="*/ 53439 w 1470517"/>
              <a:gd name="connsiteY54" fmla="*/ 1631081 h 2214249"/>
              <a:gd name="connsiteX55" fmla="*/ 77190 w 1470517"/>
              <a:gd name="connsiteY55" fmla="*/ 1654832 h 2214249"/>
              <a:gd name="connsiteX56" fmla="*/ 89065 w 1470517"/>
              <a:gd name="connsiteY56" fmla="*/ 1702333 h 2214249"/>
              <a:gd name="connsiteX57" fmla="*/ 95003 w 1470517"/>
              <a:gd name="connsiteY57" fmla="*/ 1720146 h 2214249"/>
              <a:gd name="connsiteX58" fmla="*/ 83128 w 1470517"/>
              <a:gd name="connsiteY58" fmla="*/ 1797336 h 2214249"/>
              <a:gd name="connsiteX59" fmla="*/ 71252 w 1470517"/>
              <a:gd name="connsiteY59" fmla="*/ 1809211 h 2214249"/>
              <a:gd name="connsiteX60" fmla="*/ 59377 w 1470517"/>
              <a:gd name="connsiteY60" fmla="*/ 1844837 h 2214249"/>
              <a:gd name="connsiteX61" fmla="*/ 53439 w 1470517"/>
              <a:gd name="connsiteY61" fmla="*/ 1862650 h 2214249"/>
              <a:gd name="connsiteX62" fmla="*/ 47502 w 1470517"/>
              <a:gd name="connsiteY62" fmla="*/ 2034842 h 2214249"/>
              <a:gd name="connsiteX63" fmla="*/ 41564 w 1470517"/>
              <a:gd name="connsiteY63" fmla="*/ 2052655 h 2214249"/>
              <a:gd name="connsiteX64" fmla="*/ 23751 w 1470517"/>
              <a:gd name="connsiteY64" fmla="*/ 2064530 h 2214249"/>
              <a:gd name="connsiteX65" fmla="*/ 29689 w 1470517"/>
              <a:gd name="connsiteY65" fmla="*/ 2201097 h 2214249"/>
              <a:gd name="connsiteX66" fmla="*/ 71252 w 1470517"/>
              <a:gd name="connsiteY66" fmla="*/ 2195159 h 2214249"/>
              <a:gd name="connsiteX67" fmla="*/ 77190 w 1470517"/>
              <a:gd name="connsiteY67" fmla="*/ 2141720 h 2214249"/>
              <a:gd name="connsiteX68" fmla="*/ 89065 w 1470517"/>
              <a:gd name="connsiteY68" fmla="*/ 2123907 h 2214249"/>
              <a:gd name="connsiteX69" fmla="*/ 112816 w 1470517"/>
              <a:gd name="connsiteY69" fmla="*/ 2100156 h 2214249"/>
              <a:gd name="connsiteX70" fmla="*/ 118754 w 1470517"/>
              <a:gd name="connsiteY70" fmla="*/ 2082343 h 2214249"/>
              <a:gd name="connsiteX71" fmla="*/ 136567 w 1470517"/>
              <a:gd name="connsiteY71" fmla="*/ 2076406 h 2214249"/>
              <a:gd name="connsiteX72" fmla="*/ 172193 w 1470517"/>
              <a:gd name="connsiteY72" fmla="*/ 2070468 h 2214249"/>
              <a:gd name="connsiteX73" fmla="*/ 207819 w 1470517"/>
              <a:gd name="connsiteY73" fmla="*/ 2076406 h 2214249"/>
              <a:gd name="connsiteX74" fmla="*/ 290946 w 1470517"/>
              <a:gd name="connsiteY74" fmla="*/ 2082343 h 2214249"/>
              <a:gd name="connsiteX75" fmla="*/ 314696 w 1470517"/>
              <a:gd name="connsiteY75" fmla="*/ 2112032 h 2214249"/>
              <a:gd name="connsiteX76" fmla="*/ 362198 w 1470517"/>
              <a:gd name="connsiteY76" fmla="*/ 2159533 h 2214249"/>
              <a:gd name="connsiteX77" fmla="*/ 368135 w 1470517"/>
              <a:gd name="connsiteY77" fmla="*/ 2177346 h 2214249"/>
              <a:gd name="connsiteX78" fmla="*/ 380011 w 1470517"/>
              <a:gd name="connsiteY78" fmla="*/ 2189221 h 2214249"/>
              <a:gd name="connsiteX79" fmla="*/ 409699 w 1470517"/>
              <a:gd name="connsiteY79" fmla="*/ 2183284 h 2214249"/>
              <a:gd name="connsiteX80" fmla="*/ 415637 w 1470517"/>
              <a:gd name="connsiteY80" fmla="*/ 2088281 h 2214249"/>
              <a:gd name="connsiteX81" fmla="*/ 421574 w 1470517"/>
              <a:gd name="connsiteY81" fmla="*/ 2028905 h 2214249"/>
              <a:gd name="connsiteX82" fmla="*/ 427512 w 1470517"/>
              <a:gd name="connsiteY82" fmla="*/ 2011092 h 2214249"/>
              <a:gd name="connsiteX83" fmla="*/ 451263 w 1470517"/>
              <a:gd name="connsiteY83" fmla="*/ 1987341 h 2214249"/>
              <a:gd name="connsiteX84" fmla="*/ 469076 w 1470517"/>
              <a:gd name="connsiteY84" fmla="*/ 1892338 h 2214249"/>
              <a:gd name="connsiteX85" fmla="*/ 480951 w 1470517"/>
              <a:gd name="connsiteY85" fmla="*/ 1856712 h 2214249"/>
              <a:gd name="connsiteX86" fmla="*/ 504702 w 1470517"/>
              <a:gd name="connsiteY86" fmla="*/ 1809211 h 2214249"/>
              <a:gd name="connsiteX87" fmla="*/ 516577 w 1470517"/>
              <a:gd name="connsiteY87" fmla="*/ 1791398 h 2214249"/>
              <a:gd name="connsiteX88" fmla="*/ 534390 w 1470517"/>
              <a:gd name="connsiteY88" fmla="*/ 1779523 h 2214249"/>
              <a:gd name="connsiteX89" fmla="*/ 546265 w 1470517"/>
              <a:gd name="connsiteY89" fmla="*/ 1767647 h 2214249"/>
              <a:gd name="connsiteX90" fmla="*/ 552203 w 1470517"/>
              <a:gd name="connsiteY90" fmla="*/ 1678582 h 2214249"/>
              <a:gd name="connsiteX91" fmla="*/ 564078 w 1470517"/>
              <a:gd name="connsiteY91" fmla="*/ 1642956 h 2214249"/>
              <a:gd name="connsiteX92" fmla="*/ 593767 w 1470517"/>
              <a:gd name="connsiteY92" fmla="*/ 1613268 h 2214249"/>
              <a:gd name="connsiteX93" fmla="*/ 629393 w 1470517"/>
              <a:gd name="connsiteY93" fmla="*/ 1601393 h 2214249"/>
              <a:gd name="connsiteX94" fmla="*/ 641268 w 1470517"/>
              <a:gd name="connsiteY94" fmla="*/ 1565767 h 2214249"/>
              <a:gd name="connsiteX95" fmla="*/ 647206 w 1470517"/>
              <a:gd name="connsiteY95" fmla="*/ 1476702 h 2214249"/>
              <a:gd name="connsiteX96" fmla="*/ 653143 w 1470517"/>
              <a:gd name="connsiteY96" fmla="*/ 1452951 h 2214249"/>
              <a:gd name="connsiteX97" fmla="*/ 665019 w 1470517"/>
              <a:gd name="connsiteY97" fmla="*/ 1441076 h 2214249"/>
              <a:gd name="connsiteX98" fmla="*/ 676894 w 1470517"/>
              <a:gd name="connsiteY98" fmla="*/ 1423263 h 2214249"/>
              <a:gd name="connsiteX99" fmla="*/ 694707 w 1470517"/>
              <a:gd name="connsiteY99" fmla="*/ 1417325 h 2214249"/>
              <a:gd name="connsiteX100" fmla="*/ 700644 w 1470517"/>
              <a:gd name="connsiteY100" fmla="*/ 1399512 h 2214249"/>
              <a:gd name="connsiteX101" fmla="*/ 730333 w 1470517"/>
              <a:gd name="connsiteY101" fmla="*/ 1375762 h 2214249"/>
              <a:gd name="connsiteX102" fmla="*/ 742208 w 1470517"/>
              <a:gd name="connsiteY102" fmla="*/ 1363886 h 2214249"/>
              <a:gd name="connsiteX103" fmla="*/ 754083 w 1470517"/>
              <a:gd name="connsiteY103" fmla="*/ 1346073 h 2214249"/>
              <a:gd name="connsiteX104" fmla="*/ 771896 w 1470517"/>
              <a:gd name="connsiteY104" fmla="*/ 1340136 h 2214249"/>
              <a:gd name="connsiteX105" fmla="*/ 807522 w 1470517"/>
              <a:gd name="connsiteY105" fmla="*/ 1346073 h 2214249"/>
              <a:gd name="connsiteX106" fmla="*/ 831273 w 1470517"/>
              <a:gd name="connsiteY106" fmla="*/ 1352011 h 2214249"/>
              <a:gd name="connsiteX107" fmla="*/ 855024 w 1470517"/>
              <a:gd name="connsiteY107" fmla="*/ 1435138 h 2214249"/>
              <a:gd name="connsiteX108" fmla="*/ 914400 w 1470517"/>
              <a:gd name="connsiteY108" fmla="*/ 1429201 h 2214249"/>
              <a:gd name="connsiteX109" fmla="*/ 920338 w 1470517"/>
              <a:gd name="connsiteY109" fmla="*/ 1405450 h 2214249"/>
              <a:gd name="connsiteX110" fmla="*/ 944089 w 1470517"/>
              <a:gd name="connsiteY110" fmla="*/ 1375762 h 2214249"/>
              <a:gd name="connsiteX111" fmla="*/ 950026 w 1470517"/>
              <a:gd name="connsiteY111" fmla="*/ 1357949 h 2214249"/>
              <a:gd name="connsiteX112" fmla="*/ 990600 w 1470517"/>
              <a:gd name="connsiteY112" fmla="*/ 1219200 h 2214249"/>
              <a:gd name="connsiteX113" fmla="*/ 838200 w 1470517"/>
              <a:gd name="connsiteY113" fmla="*/ 1219200 h 2214249"/>
              <a:gd name="connsiteX114" fmla="*/ 685800 w 1470517"/>
              <a:gd name="connsiteY114" fmla="*/ 1219200 h 2214249"/>
              <a:gd name="connsiteX115" fmla="*/ 647206 w 1470517"/>
              <a:gd name="connsiteY115" fmla="*/ 1251071 h 2214249"/>
              <a:gd name="connsiteX116" fmla="*/ 629393 w 1470517"/>
              <a:gd name="connsiteY116" fmla="*/ 1245133 h 2214249"/>
              <a:gd name="connsiteX117" fmla="*/ 581891 w 1470517"/>
              <a:gd name="connsiteY117" fmla="*/ 1221382 h 2214249"/>
              <a:gd name="connsiteX118" fmla="*/ 587829 w 1470517"/>
              <a:gd name="connsiteY118" fmla="*/ 1203569 h 2214249"/>
              <a:gd name="connsiteX119" fmla="*/ 593767 w 1470517"/>
              <a:gd name="connsiteY119" fmla="*/ 1167943 h 2214249"/>
              <a:gd name="connsiteX120" fmla="*/ 611580 w 1470517"/>
              <a:gd name="connsiteY120" fmla="*/ 1156068 h 2214249"/>
              <a:gd name="connsiteX121" fmla="*/ 659081 w 1470517"/>
              <a:gd name="connsiteY121" fmla="*/ 1162006 h 2214249"/>
              <a:gd name="connsiteX122" fmla="*/ 855024 w 1470517"/>
              <a:gd name="connsiteY122" fmla="*/ 1144193 h 2214249"/>
              <a:gd name="connsiteX123" fmla="*/ 860961 w 1470517"/>
              <a:gd name="connsiteY123" fmla="*/ 1126380 h 2214249"/>
              <a:gd name="connsiteX124" fmla="*/ 878774 w 1470517"/>
              <a:gd name="connsiteY124" fmla="*/ 1120442 h 2214249"/>
              <a:gd name="connsiteX125" fmla="*/ 838200 w 1470517"/>
              <a:gd name="connsiteY125" fmla="*/ 1066800 h 2214249"/>
              <a:gd name="connsiteX126" fmla="*/ 838200 w 1470517"/>
              <a:gd name="connsiteY126" fmla="*/ 1066800 h 2214249"/>
              <a:gd name="connsiteX127" fmla="*/ 838200 w 1470517"/>
              <a:gd name="connsiteY127" fmla="*/ 762000 h 2214249"/>
              <a:gd name="connsiteX128" fmla="*/ 1217221 w 1470517"/>
              <a:gd name="connsiteY128" fmla="*/ 728556 h 2214249"/>
              <a:gd name="connsiteX129" fmla="*/ 1447800 w 1470517"/>
              <a:gd name="connsiteY129" fmla="*/ 762000 h 2214249"/>
              <a:gd name="connsiteX130" fmla="*/ 1447800 w 1470517"/>
              <a:gd name="connsiteY130" fmla="*/ 685800 h 2214249"/>
              <a:gd name="connsiteX131" fmla="*/ 1442852 w 1470517"/>
              <a:gd name="connsiteY131" fmla="*/ 301045 h 2214249"/>
              <a:gd name="connsiteX132" fmla="*/ 1448790 w 1470517"/>
              <a:gd name="connsiteY132" fmla="*/ 253543 h 2214249"/>
              <a:gd name="connsiteX133" fmla="*/ 1436915 w 1470517"/>
              <a:gd name="connsiteY133" fmla="*/ 152603 h 2214249"/>
              <a:gd name="connsiteX134" fmla="*/ 1407226 w 1470517"/>
              <a:gd name="connsiteY134" fmla="*/ 105102 h 2214249"/>
              <a:gd name="connsiteX135" fmla="*/ 1347850 w 1470517"/>
              <a:gd name="connsiteY135" fmla="*/ 99164 h 2214249"/>
              <a:gd name="connsiteX136" fmla="*/ 1341912 w 1470517"/>
              <a:gd name="connsiteY136" fmla="*/ 81351 h 2214249"/>
              <a:gd name="connsiteX137" fmla="*/ 1324099 w 1470517"/>
              <a:gd name="connsiteY137" fmla="*/ 75414 h 2214249"/>
              <a:gd name="connsiteX138" fmla="*/ 1219200 w 1470517"/>
              <a:gd name="connsiteY138" fmla="*/ 0 h 2214249"/>
              <a:gd name="connsiteX139" fmla="*/ 1092530 w 1470517"/>
              <a:gd name="connsiteY139" fmla="*/ 39788 h 2214249"/>
              <a:gd name="connsiteX140" fmla="*/ 1086593 w 1470517"/>
              <a:gd name="connsiteY140" fmla="*/ 87289 h 2214249"/>
              <a:gd name="connsiteX141" fmla="*/ 807522 w 1470517"/>
              <a:gd name="connsiteY141" fmla="*/ 93227 h 2214249"/>
              <a:gd name="connsiteX142" fmla="*/ 765959 w 1470517"/>
              <a:gd name="connsiteY142" fmla="*/ 99164 h 2214249"/>
              <a:gd name="connsiteX143" fmla="*/ 742208 w 1470517"/>
              <a:gd name="connsiteY143" fmla="*/ 128853 h 2214249"/>
              <a:gd name="connsiteX144" fmla="*/ 748146 w 1470517"/>
              <a:gd name="connsiteY144" fmla="*/ 194167 h 2214249"/>
              <a:gd name="connsiteX145" fmla="*/ 771896 w 1470517"/>
              <a:gd name="connsiteY14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152400 w 1470517"/>
              <a:gd name="connsiteY29" fmla="*/ 533400 h 2214249"/>
              <a:gd name="connsiteX30" fmla="*/ 381000 w 1470517"/>
              <a:gd name="connsiteY30" fmla="*/ 609600 h 2214249"/>
              <a:gd name="connsiteX31" fmla="*/ 381000 w 1470517"/>
              <a:gd name="connsiteY31" fmla="*/ 609600 h 2214249"/>
              <a:gd name="connsiteX32" fmla="*/ 457200 w 1470517"/>
              <a:gd name="connsiteY32" fmla="*/ 609600 h 2214249"/>
              <a:gd name="connsiteX33" fmla="*/ 457200 w 1470517"/>
              <a:gd name="connsiteY33" fmla="*/ 685800 h 2214249"/>
              <a:gd name="connsiteX34" fmla="*/ 124691 w 1470517"/>
              <a:gd name="connsiteY34" fmla="*/ 704806 h 2214249"/>
              <a:gd name="connsiteX35" fmla="*/ 142504 w 1470517"/>
              <a:gd name="connsiteY35" fmla="*/ 817621 h 2214249"/>
              <a:gd name="connsiteX36" fmla="*/ 154380 w 1470517"/>
              <a:gd name="connsiteY36" fmla="*/ 829497 h 2214249"/>
              <a:gd name="connsiteX37" fmla="*/ 166255 w 1470517"/>
              <a:gd name="connsiteY37" fmla="*/ 1185756 h 2214249"/>
              <a:gd name="connsiteX38" fmla="*/ 184068 w 1470517"/>
              <a:gd name="connsiteY38" fmla="*/ 1221382 h 2214249"/>
              <a:gd name="connsiteX39" fmla="*/ 195943 w 1470517"/>
              <a:gd name="connsiteY39" fmla="*/ 1257008 h 2214249"/>
              <a:gd name="connsiteX40" fmla="*/ 201881 w 1470517"/>
              <a:gd name="connsiteY40" fmla="*/ 1274821 h 2214249"/>
              <a:gd name="connsiteX41" fmla="*/ 207819 w 1470517"/>
              <a:gd name="connsiteY41" fmla="*/ 1292634 h 2214249"/>
              <a:gd name="connsiteX42" fmla="*/ 213756 w 1470517"/>
              <a:gd name="connsiteY42" fmla="*/ 1310447 h 2214249"/>
              <a:gd name="connsiteX43" fmla="*/ 207819 w 1470517"/>
              <a:gd name="connsiteY43" fmla="*/ 1328260 h 2214249"/>
              <a:gd name="connsiteX44" fmla="*/ 190006 w 1470517"/>
              <a:gd name="connsiteY44" fmla="*/ 1334198 h 2214249"/>
              <a:gd name="connsiteX45" fmla="*/ 77190 w 1470517"/>
              <a:gd name="connsiteY45" fmla="*/ 1352011 h 2214249"/>
              <a:gd name="connsiteX46" fmla="*/ 53439 w 1470517"/>
              <a:gd name="connsiteY46" fmla="*/ 1405450 h 2214249"/>
              <a:gd name="connsiteX47" fmla="*/ 35626 w 1470517"/>
              <a:gd name="connsiteY47" fmla="*/ 1411388 h 2214249"/>
              <a:gd name="connsiteX48" fmla="*/ 0 w 1470517"/>
              <a:gd name="connsiteY48" fmla="*/ 1417325 h 2214249"/>
              <a:gd name="connsiteX49" fmla="*/ 5938 w 1470517"/>
              <a:gd name="connsiteY49" fmla="*/ 1476702 h 2214249"/>
              <a:gd name="connsiteX50" fmla="*/ 17813 w 1470517"/>
              <a:gd name="connsiteY50" fmla="*/ 1494515 h 2214249"/>
              <a:gd name="connsiteX51" fmla="*/ 23751 w 1470517"/>
              <a:gd name="connsiteY51" fmla="*/ 1536079 h 2214249"/>
              <a:gd name="connsiteX52" fmla="*/ 29689 w 1470517"/>
              <a:gd name="connsiteY52" fmla="*/ 1553892 h 2214249"/>
              <a:gd name="connsiteX53" fmla="*/ 47502 w 1470517"/>
              <a:gd name="connsiteY53" fmla="*/ 1613268 h 2214249"/>
              <a:gd name="connsiteX54" fmla="*/ 53439 w 1470517"/>
              <a:gd name="connsiteY54" fmla="*/ 1631081 h 2214249"/>
              <a:gd name="connsiteX55" fmla="*/ 77190 w 1470517"/>
              <a:gd name="connsiteY55" fmla="*/ 1654832 h 2214249"/>
              <a:gd name="connsiteX56" fmla="*/ 89065 w 1470517"/>
              <a:gd name="connsiteY56" fmla="*/ 1702333 h 2214249"/>
              <a:gd name="connsiteX57" fmla="*/ 95003 w 1470517"/>
              <a:gd name="connsiteY57" fmla="*/ 1720146 h 2214249"/>
              <a:gd name="connsiteX58" fmla="*/ 83128 w 1470517"/>
              <a:gd name="connsiteY58" fmla="*/ 1797336 h 2214249"/>
              <a:gd name="connsiteX59" fmla="*/ 71252 w 1470517"/>
              <a:gd name="connsiteY59" fmla="*/ 1809211 h 2214249"/>
              <a:gd name="connsiteX60" fmla="*/ 59377 w 1470517"/>
              <a:gd name="connsiteY60" fmla="*/ 1844837 h 2214249"/>
              <a:gd name="connsiteX61" fmla="*/ 53439 w 1470517"/>
              <a:gd name="connsiteY61" fmla="*/ 1862650 h 2214249"/>
              <a:gd name="connsiteX62" fmla="*/ 47502 w 1470517"/>
              <a:gd name="connsiteY62" fmla="*/ 2034842 h 2214249"/>
              <a:gd name="connsiteX63" fmla="*/ 41564 w 1470517"/>
              <a:gd name="connsiteY63" fmla="*/ 2052655 h 2214249"/>
              <a:gd name="connsiteX64" fmla="*/ 23751 w 1470517"/>
              <a:gd name="connsiteY64" fmla="*/ 2064530 h 2214249"/>
              <a:gd name="connsiteX65" fmla="*/ 29689 w 1470517"/>
              <a:gd name="connsiteY65" fmla="*/ 2201097 h 2214249"/>
              <a:gd name="connsiteX66" fmla="*/ 71252 w 1470517"/>
              <a:gd name="connsiteY66" fmla="*/ 2195159 h 2214249"/>
              <a:gd name="connsiteX67" fmla="*/ 77190 w 1470517"/>
              <a:gd name="connsiteY67" fmla="*/ 2141720 h 2214249"/>
              <a:gd name="connsiteX68" fmla="*/ 89065 w 1470517"/>
              <a:gd name="connsiteY68" fmla="*/ 2123907 h 2214249"/>
              <a:gd name="connsiteX69" fmla="*/ 112816 w 1470517"/>
              <a:gd name="connsiteY69" fmla="*/ 2100156 h 2214249"/>
              <a:gd name="connsiteX70" fmla="*/ 118754 w 1470517"/>
              <a:gd name="connsiteY70" fmla="*/ 2082343 h 2214249"/>
              <a:gd name="connsiteX71" fmla="*/ 136567 w 1470517"/>
              <a:gd name="connsiteY71" fmla="*/ 2076406 h 2214249"/>
              <a:gd name="connsiteX72" fmla="*/ 172193 w 1470517"/>
              <a:gd name="connsiteY72" fmla="*/ 2070468 h 2214249"/>
              <a:gd name="connsiteX73" fmla="*/ 207819 w 1470517"/>
              <a:gd name="connsiteY73" fmla="*/ 2076406 h 2214249"/>
              <a:gd name="connsiteX74" fmla="*/ 290946 w 1470517"/>
              <a:gd name="connsiteY74" fmla="*/ 2082343 h 2214249"/>
              <a:gd name="connsiteX75" fmla="*/ 314696 w 1470517"/>
              <a:gd name="connsiteY75" fmla="*/ 2112032 h 2214249"/>
              <a:gd name="connsiteX76" fmla="*/ 362198 w 1470517"/>
              <a:gd name="connsiteY76" fmla="*/ 2159533 h 2214249"/>
              <a:gd name="connsiteX77" fmla="*/ 368135 w 1470517"/>
              <a:gd name="connsiteY77" fmla="*/ 2177346 h 2214249"/>
              <a:gd name="connsiteX78" fmla="*/ 380011 w 1470517"/>
              <a:gd name="connsiteY78" fmla="*/ 2189221 h 2214249"/>
              <a:gd name="connsiteX79" fmla="*/ 409699 w 1470517"/>
              <a:gd name="connsiteY79" fmla="*/ 2183284 h 2214249"/>
              <a:gd name="connsiteX80" fmla="*/ 415637 w 1470517"/>
              <a:gd name="connsiteY80" fmla="*/ 2088281 h 2214249"/>
              <a:gd name="connsiteX81" fmla="*/ 421574 w 1470517"/>
              <a:gd name="connsiteY81" fmla="*/ 2028905 h 2214249"/>
              <a:gd name="connsiteX82" fmla="*/ 427512 w 1470517"/>
              <a:gd name="connsiteY82" fmla="*/ 2011092 h 2214249"/>
              <a:gd name="connsiteX83" fmla="*/ 451263 w 1470517"/>
              <a:gd name="connsiteY83" fmla="*/ 1987341 h 2214249"/>
              <a:gd name="connsiteX84" fmla="*/ 469076 w 1470517"/>
              <a:gd name="connsiteY84" fmla="*/ 1892338 h 2214249"/>
              <a:gd name="connsiteX85" fmla="*/ 480951 w 1470517"/>
              <a:gd name="connsiteY85" fmla="*/ 1856712 h 2214249"/>
              <a:gd name="connsiteX86" fmla="*/ 504702 w 1470517"/>
              <a:gd name="connsiteY86" fmla="*/ 1809211 h 2214249"/>
              <a:gd name="connsiteX87" fmla="*/ 516577 w 1470517"/>
              <a:gd name="connsiteY87" fmla="*/ 1791398 h 2214249"/>
              <a:gd name="connsiteX88" fmla="*/ 534390 w 1470517"/>
              <a:gd name="connsiteY88" fmla="*/ 1779523 h 2214249"/>
              <a:gd name="connsiteX89" fmla="*/ 546265 w 1470517"/>
              <a:gd name="connsiteY89" fmla="*/ 1767647 h 2214249"/>
              <a:gd name="connsiteX90" fmla="*/ 552203 w 1470517"/>
              <a:gd name="connsiteY90" fmla="*/ 1678582 h 2214249"/>
              <a:gd name="connsiteX91" fmla="*/ 564078 w 1470517"/>
              <a:gd name="connsiteY91" fmla="*/ 1642956 h 2214249"/>
              <a:gd name="connsiteX92" fmla="*/ 593767 w 1470517"/>
              <a:gd name="connsiteY92" fmla="*/ 1613268 h 2214249"/>
              <a:gd name="connsiteX93" fmla="*/ 629393 w 1470517"/>
              <a:gd name="connsiteY93" fmla="*/ 1601393 h 2214249"/>
              <a:gd name="connsiteX94" fmla="*/ 641268 w 1470517"/>
              <a:gd name="connsiteY94" fmla="*/ 1565767 h 2214249"/>
              <a:gd name="connsiteX95" fmla="*/ 647206 w 1470517"/>
              <a:gd name="connsiteY95" fmla="*/ 1476702 h 2214249"/>
              <a:gd name="connsiteX96" fmla="*/ 653143 w 1470517"/>
              <a:gd name="connsiteY96" fmla="*/ 1452951 h 2214249"/>
              <a:gd name="connsiteX97" fmla="*/ 665019 w 1470517"/>
              <a:gd name="connsiteY97" fmla="*/ 1441076 h 2214249"/>
              <a:gd name="connsiteX98" fmla="*/ 676894 w 1470517"/>
              <a:gd name="connsiteY98" fmla="*/ 1423263 h 2214249"/>
              <a:gd name="connsiteX99" fmla="*/ 694707 w 1470517"/>
              <a:gd name="connsiteY99" fmla="*/ 1417325 h 2214249"/>
              <a:gd name="connsiteX100" fmla="*/ 700644 w 1470517"/>
              <a:gd name="connsiteY100" fmla="*/ 1399512 h 2214249"/>
              <a:gd name="connsiteX101" fmla="*/ 730333 w 1470517"/>
              <a:gd name="connsiteY101" fmla="*/ 1375762 h 2214249"/>
              <a:gd name="connsiteX102" fmla="*/ 742208 w 1470517"/>
              <a:gd name="connsiteY102" fmla="*/ 1363886 h 2214249"/>
              <a:gd name="connsiteX103" fmla="*/ 754083 w 1470517"/>
              <a:gd name="connsiteY103" fmla="*/ 1346073 h 2214249"/>
              <a:gd name="connsiteX104" fmla="*/ 771896 w 1470517"/>
              <a:gd name="connsiteY104" fmla="*/ 1340136 h 2214249"/>
              <a:gd name="connsiteX105" fmla="*/ 807522 w 1470517"/>
              <a:gd name="connsiteY105" fmla="*/ 1346073 h 2214249"/>
              <a:gd name="connsiteX106" fmla="*/ 831273 w 1470517"/>
              <a:gd name="connsiteY106" fmla="*/ 1352011 h 2214249"/>
              <a:gd name="connsiteX107" fmla="*/ 855024 w 1470517"/>
              <a:gd name="connsiteY107" fmla="*/ 1435138 h 2214249"/>
              <a:gd name="connsiteX108" fmla="*/ 914400 w 1470517"/>
              <a:gd name="connsiteY108" fmla="*/ 1429201 h 2214249"/>
              <a:gd name="connsiteX109" fmla="*/ 920338 w 1470517"/>
              <a:gd name="connsiteY109" fmla="*/ 1405450 h 2214249"/>
              <a:gd name="connsiteX110" fmla="*/ 944089 w 1470517"/>
              <a:gd name="connsiteY110" fmla="*/ 1375762 h 2214249"/>
              <a:gd name="connsiteX111" fmla="*/ 950026 w 1470517"/>
              <a:gd name="connsiteY111" fmla="*/ 1357949 h 2214249"/>
              <a:gd name="connsiteX112" fmla="*/ 990600 w 1470517"/>
              <a:gd name="connsiteY112" fmla="*/ 1219200 h 2214249"/>
              <a:gd name="connsiteX113" fmla="*/ 838200 w 1470517"/>
              <a:gd name="connsiteY113" fmla="*/ 1219200 h 2214249"/>
              <a:gd name="connsiteX114" fmla="*/ 685800 w 1470517"/>
              <a:gd name="connsiteY114" fmla="*/ 1219200 h 2214249"/>
              <a:gd name="connsiteX115" fmla="*/ 647206 w 1470517"/>
              <a:gd name="connsiteY115" fmla="*/ 1251071 h 2214249"/>
              <a:gd name="connsiteX116" fmla="*/ 629393 w 1470517"/>
              <a:gd name="connsiteY116" fmla="*/ 1245133 h 2214249"/>
              <a:gd name="connsiteX117" fmla="*/ 581891 w 1470517"/>
              <a:gd name="connsiteY117" fmla="*/ 1221382 h 2214249"/>
              <a:gd name="connsiteX118" fmla="*/ 587829 w 1470517"/>
              <a:gd name="connsiteY118" fmla="*/ 1203569 h 2214249"/>
              <a:gd name="connsiteX119" fmla="*/ 593767 w 1470517"/>
              <a:gd name="connsiteY119" fmla="*/ 1167943 h 2214249"/>
              <a:gd name="connsiteX120" fmla="*/ 611580 w 1470517"/>
              <a:gd name="connsiteY120" fmla="*/ 1156068 h 2214249"/>
              <a:gd name="connsiteX121" fmla="*/ 659081 w 1470517"/>
              <a:gd name="connsiteY121" fmla="*/ 1162006 h 2214249"/>
              <a:gd name="connsiteX122" fmla="*/ 855024 w 1470517"/>
              <a:gd name="connsiteY122" fmla="*/ 1144193 h 2214249"/>
              <a:gd name="connsiteX123" fmla="*/ 860961 w 1470517"/>
              <a:gd name="connsiteY123" fmla="*/ 1126380 h 2214249"/>
              <a:gd name="connsiteX124" fmla="*/ 878774 w 1470517"/>
              <a:gd name="connsiteY124" fmla="*/ 1120442 h 2214249"/>
              <a:gd name="connsiteX125" fmla="*/ 838200 w 1470517"/>
              <a:gd name="connsiteY125" fmla="*/ 1066800 h 2214249"/>
              <a:gd name="connsiteX126" fmla="*/ 838200 w 1470517"/>
              <a:gd name="connsiteY126" fmla="*/ 1066800 h 2214249"/>
              <a:gd name="connsiteX127" fmla="*/ 838200 w 1470517"/>
              <a:gd name="connsiteY127" fmla="*/ 762000 h 2214249"/>
              <a:gd name="connsiteX128" fmla="*/ 1217221 w 1470517"/>
              <a:gd name="connsiteY128" fmla="*/ 728556 h 2214249"/>
              <a:gd name="connsiteX129" fmla="*/ 1447800 w 1470517"/>
              <a:gd name="connsiteY129" fmla="*/ 762000 h 2214249"/>
              <a:gd name="connsiteX130" fmla="*/ 1447800 w 1470517"/>
              <a:gd name="connsiteY130" fmla="*/ 685800 h 2214249"/>
              <a:gd name="connsiteX131" fmla="*/ 1442852 w 1470517"/>
              <a:gd name="connsiteY131" fmla="*/ 301045 h 2214249"/>
              <a:gd name="connsiteX132" fmla="*/ 1448790 w 1470517"/>
              <a:gd name="connsiteY132" fmla="*/ 253543 h 2214249"/>
              <a:gd name="connsiteX133" fmla="*/ 1436915 w 1470517"/>
              <a:gd name="connsiteY133" fmla="*/ 152603 h 2214249"/>
              <a:gd name="connsiteX134" fmla="*/ 1407226 w 1470517"/>
              <a:gd name="connsiteY134" fmla="*/ 105102 h 2214249"/>
              <a:gd name="connsiteX135" fmla="*/ 1347850 w 1470517"/>
              <a:gd name="connsiteY135" fmla="*/ 99164 h 2214249"/>
              <a:gd name="connsiteX136" fmla="*/ 1341912 w 1470517"/>
              <a:gd name="connsiteY136" fmla="*/ 81351 h 2214249"/>
              <a:gd name="connsiteX137" fmla="*/ 1324099 w 1470517"/>
              <a:gd name="connsiteY137" fmla="*/ 75414 h 2214249"/>
              <a:gd name="connsiteX138" fmla="*/ 1219200 w 1470517"/>
              <a:gd name="connsiteY138" fmla="*/ 0 h 2214249"/>
              <a:gd name="connsiteX139" fmla="*/ 1092530 w 1470517"/>
              <a:gd name="connsiteY139" fmla="*/ 39788 h 2214249"/>
              <a:gd name="connsiteX140" fmla="*/ 1086593 w 1470517"/>
              <a:gd name="connsiteY140" fmla="*/ 87289 h 2214249"/>
              <a:gd name="connsiteX141" fmla="*/ 807522 w 1470517"/>
              <a:gd name="connsiteY141" fmla="*/ 93227 h 2214249"/>
              <a:gd name="connsiteX142" fmla="*/ 765959 w 1470517"/>
              <a:gd name="connsiteY142" fmla="*/ 99164 h 2214249"/>
              <a:gd name="connsiteX143" fmla="*/ 742208 w 1470517"/>
              <a:gd name="connsiteY143" fmla="*/ 128853 h 2214249"/>
              <a:gd name="connsiteX144" fmla="*/ 748146 w 1470517"/>
              <a:gd name="connsiteY144" fmla="*/ 194167 h 2214249"/>
              <a:gd name="connsiteX145" fmla="*/ 771896 w 1470517"/>
              <a:gd name="connsiteY14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228600 w 1470517"/>
              <a:gd name="connsiteY29" fmla="*/ 609600 h 2214249"/>
              <a:gd name="connsiteX30" fmla="*/ 381000 w 1470517"/>
              <a:gd name="connsiteY30" fmla="*/ 609600 h 2214249"/>
              <a:gd name="connsiteX31" fmla="*/ 381000 w 1470517"/>
              <a:gd name="connsiteY31" fmla="*/ 609600 h 2214249"/>
              <a:gd name="connsiteX32" fmla="*/ 457200 w 1470517"/>
              <a:gd name="connsiteY32" fmla="*/ 609600 h 2214249"/>
              <a:gd name="connsiteX33" fmla="*/ 457200 w 1470517"/>
              <a:gd name="connsiteY33" fmla="*/ 685800 h 2214249"/>
              <a:gd name="connsiteX34" fmla="*/ 124691 w 1470517"/>
              <a:gd name="connsiteY34" fmla="*/ 704806 h 2214249"/>
              <a:gd name="connsiteX35" fmla="*/ 142504 w 1470517"/>
              <a:gd name="connsiteY35" fmla="*/ 817621 h 2214249"/>
              <a:gd name="connsiteX36" fmla="*/ 154380 w 1470517"/>
              <a:gd name="connsiteY36" fmla="*/ 829497 h 2214249"/>
              <a:gd name="connsiteX37" fmla="*/ 166255 w 1470517"/>
              <a:gd name="connsiteY37" fmla="*/ 1185756 h 2214249"/>
              <a:gd name="connsiteX38" fmla="*/ 184068 w 1470517"/>
              <a:gd name="connsiteY38" fmla="*/ 1221382 h 2214249"/>
              <a:gd name="connsiteX39" fmla="*/ 195943 w 1470517"/>
              <a:gd name="connsiteY39" fmla="*/ 1257008 h 2214249"/>
              <a:gd name="connsiteX40" fmla="*/ 201881 w 1470517"/>
              <a:gd name="connsiteY40" fmla="*/ 1274821 h 2214249"/>
              <a:gd name="connsiteX41" fmla="*/ 207819 w 1470517"/>
              <a:gd name="connsiteY41" fmla="*/ 1292634 h 2214249"/>
              <a:gd name="connsiteX42" fmla="*/ 213756 w 1470517"/>
              <a:gd name="connsiteY42" fmla="*/ 1310447 h 2214249"/>
              <a:gd name="connsiteX43" fmla="*/ 207819 w 1470517"/>
              <a:gd name="connsiteY43" fmla="*/ 1328260 h 2214249"/>
              <a:gd name="connsiteX44" fmla="*/ 190006 w 1470517"/>
              <a:gd name="connsiteY44" fmla="*/ 1334198 h 2214249"/>
              <a:gd name="connsiteX45" fmla="*/ 77190 w 1470517"/>
              <a:gd name="connsiteY45" fmla="*/ 1352011 h 2214249"/>
              <a:gd name="connsiteX46" fmla="*/ 53439 w 1470517"/>
              <a:gd name="connsiteY46" fmla="*/ 1405450 h 2214249"/>
              <a:gd name="connsiteX47" fmla="*/ 35626 w 1470517"/>
              <a:gd name="connsiteY47" fmla="*/ 1411388 h 2214249"/>
              <a:gd name="connsiteX48" fmla="*/ 0 w 1470517"/>
              <a:gd name="connsiteY48" fmla="*/ 1417325 h 2214249"/>
              <a:gd name="connsiteX49" fmla="*/ 5938 w 1470517"/>
              <a:gd name="connsiteY49" fmla="*/ 1476702 h 2214249"/>
              <a:gd name="connsiteX50" fmla="*/ 17813 w 1470517"/>
              <a:gd name="connsiteY50" fmla="*/ 1494515 h 2214249"/>
              <a:gd name="connsiteX51" fmla="*/ 23751 w 1470517"/>
              <a:gd name="connsiteY51" fmla="*/ 1536079 h 2214249"/>
              <a:gd name="connsiteX52" fmla="*/ 29689 w 1470517"/>
              <a:gd name="connsiteY52" fmla="*/ 1553892 h 2214249"/>
              <a:gd name="connsiteX53" fmla="*/ 47502 w 1470517"/>
              <a:gd name="connsiteY53" fmla="*/ 1613268 h 2214249"/>
              <a:gd name="connsiteX54" fmla="*/ 53439 w 1470517"/>
              <a:gd name="connsiteY54" fmla="*/ 1631081 h 2214249"/>
              <a:gd name="connsiteX55" fmla="*/ 77190 w 1470517"/>
              <a:gd name="connsiteY55" fmla="*/ 1654832 h 2214249"/>
              <a:gd name="connsiteX56" fmla="*/ 89065 w 1470517"/>
              <a:gd name="connsiteY56" fmla="*/ 1702333 h 2214249"/>
              <a:gd name="connsiteX57" fmla="*/ 95003 w 1470517"/>
              <a:gd name="connsiteY57" fmla="*/ 1720146 h 2214249"/>
              <a:gd name="connsiteX58" fmla="*/ 83128 w 1470517"/>
              <a:gd name="connsiteY58" fmla="*/ 1797336 h 2214249"/>
              <a:gd name="connsiteX59" fmla="*/ 71252 w 1470517"/>
              <a:gd name="connsiteY59" fmla="*/ 1809211 h 2214249"/>
              <a:gd name="connsiteX60" fmla="*/ 59377 w 1470517"/>
              <a:gd name="connsiteY60" fmla="*/ 1844837 h 2214249"/>
              <a:gd name="connsiteX61" fmla="*/ 53439 w 1470517"/>
              <a:gd name="connsiteY61" fmla="*/ 1862650 h 2214249"/>
              <a:gd name="connsiteX62" fmla="*/ 47502 w 1470517"/>
              <a:gd name="connsiteY62" fmla="*/ 2034842 h 2214249"/>
              <a:gd name="connsiteX63" fmla="*/ 41564 w 1470517"/>
              <a:gd name="connsiteY63" fmla="*/ 2052655 h 2214249"/>
              <a:gd name="connsiteX64" fmla="*/ 23751 w 1470517"/>
              <a:gd name="connsiteY64" fmla="*/ 2064530 h 2214249"/>
              <a:gd name="connsiteX65" fmla="*/ 29689 w 1470517"/>
              <a:gd name="connsiteY65" fmla="*/ 2201097 h 2214249"/>
              <a:gd name="connsiteX66" fmla="*/ 71252 w 1470517"/>
              <a:gd name="connsiteY66" fmla="*/ 2195159 h 2214249"/>
              <a:gd name="connsiteX67" fmla="*/ 77190 w 1470517"/>
              <a:gd name="connsiteY67" fmla="*/ 2141720 h 2214249"/>
              <a:gd name="connsiteX68" fmla="*/ 89065 w 1470517"/>
              <a:gd name="connsiteY68" fmla="*/ 2123907 h 2214249"/>
              <a:gd name="connsiteX69" fmla="*/ 112816 w 1470517"/>
              <a:gd name="connsiteY69" fmla="*/ 2100156 h 2214249"/>
              <a:gd name="connsiteX70" fmla="*/ 118754 w 1470517"/>
              <a:gd name="connsiteY70" fmla="*/ 2082343 h 2214249"/>
              <a:gd name="connsiteX71" fmla="*/ 136567 w 1470517"/>
              <a:gd name="connsiteY71" fmla="*/ 2076406 h 2214249"/>
              <a:gd name="connsiteX72" fmla="*/ 172193 w 1470517"/>
              <a:gd name="connsiteY72" fmla="*/ 2070468 h 2214249"/>
              <a:gd name="connsiteX73" fmla="*/ 207819 w 1470517"/>
              <a:gd name="connsiteY73" fmla="*/ 2076406 h 2214249"/>
              <a:gd name="connsiteX74" fmla="*/ 290946 w 1470517"/>
              <a:gd name="connsiteY74" fmla="*/ 2082343 h 2214249"/>
              <a:gd name="connsiteX75" fmla="*/ 314696 w 1470517"/>
              <a:gd name="connsiteY75" fmla="*/ 2112032 h 2214249"/>
              <a:gd name="connsiteX76" fmla="*/ 362198 w 1470517"/>
              <a:gd name="connsiteY76" fmla="*/ 2159533 h 2214249"/>
              <a:gd name="connsiteX77" fmla="*/ 368135 w 1470517"/>
              <a:gd name="connsiteY77" fmla="*/ 2177346 h 2214249"/>
              <a:gd name="connsiteX78" fmla="*/ 380011 w 1470517"/>
              <a:gd name="connsiteY78" fmla="*/ 2189221 h 2214249"/>
              <a:gd name="connsiteX79" fmla="*/ 409699 w 1470517"/>
              <a:gd name="connsiteY79" fmla="*/ 2183284 h 2214249"/>
              <a:gd name="connsiteX80" fmla="*/ 415637 w 1470517"/>
              <a:gd name="connsiteY80" fmla="*/ 2088281 h 2214249"/>
              <a:gd name="connsiteX81" fmla="*/ 421574 w 1470517"/>
              <a:gd name="connsiteY81" fmla="*/ 2028905 h 2214249"/>
              <a:gd name="connsiteX82" fmla="*/ 427512 w 1470517"/>
              <a:gd name="connsiteY82" fmla="*/ 2011092 h 2214249"/>
              <a:gd name="connsiteX83" fmla="*/ 451263 w 1470517"/>
              <a:gd name="connsiteY83" fmla="*/ 1987341 h 2214249"/>
              <a:gd name="connsiteX84" fmla="*/ 469076 w 1470517"/>
              <a:gd name="connsiteY84" fmla="*/ 1892338 h 2214249"/>
              <a:gd name="connsiteX85" fmla="*/ 480951 w 1470517"/>
              <a:gd name="connsiteY85" fmla="*/ 1856712 h 2214249"/>
              <a:gd name="connsiteX86" fmla="*/ 504702 w 1470517"/>
              <a:gd name="connsiteY86" fmla="*/ 1809211 h 2214249"/>
              <a:gd name="connsiteX87" fmla="*/ 516577 w 1470517"/>
              <a:gd name="connsiteY87" fmla="*/ 1791398 h 2214249"/>
              <a:gd name="connsiteX88" fmla="*/ 534390 w 1470517"/>
              <a:gd name="connsiteY88" fmla="*/ 1779523 h 2214249"/>
              <a:gd name="connsiteX89" fmla="*/ 546265 w 1470517"/>
              <a:gd name="connsiteY89" fmla="*/ 1767647 h 2214249"/>
              <a:gd name="connsiteX90" fmla="*/ 552203 w 1470517"/>
              <a:gd name="connsiteY90" fmla="*/ 1678582 h 2214249"/>
              <a:gd name="connsiteX91" fmla="*/ 564078 w 1470517"/>
              <a:gd name="connsiteY91" fmla="*/ 1642956 h 2214249"/>
              <a:gd name="connsiteX92" fmla="*/ 593767 w 1470517"/>
              <a:gd name="connsiteY92" fmla="*/ 1613268 h 2214249"/>
              <a:gd name="connsiteX93" fmla="*/ 629393 w 1470517"/>
              <a:gd name="connsiteY93" fmla="*/ 1601393 h 2214249"/>
              <a:gd name="connsiteX94" fmla="*/ 641268 w 1470517"/>
              <a:gd name="connsiteY94" fmla="*/ 1565767 h 2214249"/>
              <a:gd name="connsiteX95" fmla="*/ 647206 w 1470517"/>
              <a:gd name="connsiteY95" fmla="*/ 1476702 h 2214249"/>
              <a:gd name="connsiteX96" fmla="*/ 653143 w 1470517"/>
              <a:gd name="connsiteY96" fmla="*/ 1452951 h 2214249"/>
              <a:gd name="connsiteX97" fmla="*/ 665019 w 1470517"/>
              <a:gd name="connsiteY97" fmla="*/ 1441076 h 2214249"/>
              <a:gd name="connsiteX98" fmla="*/ 676894 w 1470517"/>
              <a:gd name="connsiteY98" fmla="*/ 1423263 h 2214249"/>
              <a:gd name="connsiteX99" fmla="*/ 694707 w 1470517"/>
              <a:gd name="connsiteY99" fmla="*/ 1417325 h 2214249"/>
              <a:gd name="connsiteX100" fmla="*/ 700644 w 1470517"/>
              <a:gd name="connsiteY100" fmla="*/ 1399512 h 2214249"/>
              <a:gd name="connsiteX101" fmla="*/ 730333 w 1470517"/>
              <a:gd name="connsiteY101" fmla="*/ 1375762 h 2214249"/>
              <a:gd name="connsiteX102" fmla="*/ 742208 w 1470517"/>
              <a:gd name="connsiteY102" fmla="*/ 1363886 h 2214249"/>
              <a:gd name="connsiteX103" fmla="*/ 754083 w 1470517"/>
              <a:gd name="connsiteY103" fmla="*/ 1346073 h 2214249"/>
              <a:gd name="connsiteX104" fmla="*/ 771896 w 1470517"/>
              <a:gd name="connsiteY104" fmla="*/ 1340136 h 2214249"/>
              <a:gd name="connsiteX105" fmla="*/ 807522 w 1470517"/>
              <a:gd name="connsiteY105" fmla="*/ 1346073 h 2214249"/>
              <a:gd name="connsiteX106" fmla="*/ 831273 w 1470517"/>
              <a:gd name="connsiteY106" fmla="*/ 1352011 h 2214249"/>
              <a:gd name="connsiteX107" fmla="*/ 855024 w 1470517"/>
              <a:gd name="connsiteY107" fmla="*/ 1435138 h 2214249"/>
              <a:gd name="connsiteX108" fmla="*/ 914400 w 1470517"/>
              <a:gd name="connsiteY108" fmla="*/ 1429201 h 2214249"/>
              <a:gd name="connsiteX109" fmla="*/ 920338 w 1470517"/>
              <a:gd name="connsiteY109" fmla="*/ 1405450 h 2214249"/>
              <a:gd name="connsiteX110" fmla="*/ 944089 w 1470517"/>
              <a:gd name="connsiteY110" fmla="*/ 1375762 h 2214249"/>
              <a:gd name="connsiteX111" fmla="*/ 950026 w 1470517"/>
              <a:gd name="connsiteY111" fmla="*/ 1357949 h 2214249"/>
              <a:gd name="connsiteX112" fmla="*/ 990600 w 1470517"/>
              <a:gd name="connsiteY112" fmla="*/ 1219200 h 2214249"/>
              <a:gd name="connsiteX113" fmla="*/ 838200 w 1470517"/>
              <a:gd name="connsiteY113" fmla="*/ 1219200 h 2214249"/>
              <a:gd name="connsiteX114" fmla="*/ 685800 w 1470517"/>
              <a:gd name="connsiteY114" fmla="*/ 1219200 h 2214249"/>
              <a:gd name="connsiteX115" fmla="*/ 647206 w 1470517"/>
              <a:gd name="connsiteY115" fmla="*/ 1251071 h 2214249"/>
              <a:gd name="connsiteX116" fmla="*/ 629393 w 1470517"/>
              <a:gd name="connsiteY116" fmla="*/ 1245133 h 2214249"/>
              <a:gd name="connsiteX117" fmla="*/ 581891 w 1470517"/>
              <a:gd name="connsiteY117" fmla="*/ 1221382 h 2214249"/>
              <a:gd name="connsiteX118" fmla="*/ 587829 w 1470517"/>
              <a:gd name="connsiteY118" fmla="*/ 1203569 h 2214249"/>
              <a:gd name="connsiteX119" fmla="*/ 593767 w 1470517"/>
              <a:gd name="connsiteY119" fmla="*/ 1167943 h 2214249"/>
              <a:gd name="connsiteX120" fmla="*/ 611580 w 1470517"/>
              <a:gd name="connsiteY120" fmla="*/ 1156068 h 2214249"/>
              <a:gd name="connsiteX121" fmla="*/ 659081 w 1470517"/>
              <a:gd name="connsiteY121" fmla="*/ 1162006 h 2214249"/>
              <a:gd name="connsiteX122" fmla="*/ 855024 w 1470517"/>
              <a:gd name="connsiteY122" fmla="*/ 1144193 h 2214249"/>
              <a:gd name="connsiteX123" fmla="*/ 860961 w 1470517"/>
              <a:gd name="connsiteY123" fmla="*/ 1126380 h 2214249"/>
              <a:gd name="connsiteX124" fmla="*/ 878774 w 1470517"/>
              <a:gd name="connsiteY124" fmla="*/ 1120442 h 2214249"/>
              <a:gd name="connsiteX125" fmla="*/ 838200 w 1470517"/>
              <a:gd name="connsiteY125" fmla="*/ 1066800 h 2214249"/>
              <a:gd name="connsiteX126" fmla="*/ 838200 w 1470517"/>
              <a:gd name="connsiteY126" fmla="*/ 1066800 h 2214249"/>
              <a:gd name="connsiteX127" fmla="*/ 838200 w 1470517"/>
              <a:gd name="connsiteY127" fmla="*/ 762000 h 2214249"/>
              <a:gd name="connsiteX128" fmla="*/ 1217221 w 1470517"/>
              <a:gd name="connsiteY128" fmla="*/ 728556 h 2214249"/>
              <a:gd name="connsiteX129" fmla="*/ 1447800 w 1470517"/>
              <a:gd name="connsiteY129" fmla="*/ 762000 h 2214249"/>
              <a:gd name="connsiteX130" fmla="*/ 1447800 w 1470517"/>
              <a:gd name="connsiteY130" fmla="*/ 685800 h 2214249"/>
              <a:gd name="connsiteX131" fmla="*/ 1442852 w 1470517"/>
              <a:gd name="connsiteY131" fmla="*/ 301045 h 2214249"/>
              <a:gd name="connsiteX132" fmla="*/ 1448790 w 1470517"/>
              <a:gd name="connsiteY132" fmla="*/ 253543 h 2214249"/>
              <a:gd name="connsiteX133" fmla="*/ 1436915 w 1470517"/>
              <a:gd name="connsiteY133" fmla="*/ 152603 h 2214249"/>
              <a:gd name="connsiteX134" fmla="*/ 1407226 w 1470517"/>
              <a:gd name="connsiteY134" fmla="*/ 105102 h 2214249"/>
              <a:gd name="connsiteX135" fmla="*/ 1347850 w 1470517"/>
              <a:gd name="connsiteY135" fmla="*/ 99164 h 2214249"/>
              <a:gd name="connsiteX136" fmla="*/ 1341912 w 1470517"/>
              <a:gd name="connsiteY136" fmla="*/ 81351 h 2214249"/>
              <a:gd name="connsiteX137" fmla="*/ 1324099 w 1470517"/>
              <a:gd name="connsiteY137" fmla="*/ 75414 h 2214249"/>
              <a:gd name="connsiteX138" fmla="*/ 1219200 w 1470517"/>
              <a:gd name="connsiteY138" fmla="*/ 0 h 2214249"/>
              <a:gd name="connsiteX139" fmla="*/ 1092530 w 1470517"/>
              <a:gd name="connsiteY139" fmla="*/ 39788 h 2214249"/>
              <a:gd name="connsiteX140" fmla="*/ 1086593 w 1470517"/>
              <a:gd name="connsiteY140" fmla="*/ 87289 h 2214249"/>
              <a:gd name="connsiteX141" fmla="*/ 807522 w 1470517"/>
              <a:gd name="connsiteY141" fmla="*/ 93227 h 2214249"/>
              <a:gd name="connsiteX142" fmla="*/ 765959 w 1470517"/>
              <a:gd name="connsiteY142" fmla="*/ 99164 h 2214249"/>
              <a:gd name="connsiteX143" fmla="*/ 742208 w 1470517"/>
              <a:gd name="connsiteY143" fmla="*/ 128853 h 2214249"/>
              <a:gd name="connsiteX144" fmla="*/ 748146 w 1470517"/>
              <a:gd name="connsiteY144" fmla="*/ 194167 h 2214249"/>
              <a:gd name="connsiteX145" fmla="*/ 771896 w 1470517"/>
              <a:gd name="connsiteY14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381000 w 1470517"/>
              <a:gd name="connsiteY29" fmla="*/ 609600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381000 w 1470517"/>
              <a:gd name="connsiteY29" fmla="*/ 609600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381000 w 1470517"/>
              <a:gd name="connsiteY29" fmla="*/ 609600 h 2214249"/>
              <a:gd name="connsiteX30" fmla="*/ 3810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381000 w 1470517"/>
              <a:gd name="connsiteY29" fmla="*/ 609600 h 2214249"/>
              <a:gd name="connsiteX30" fmla="*/ 3048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381000 w 1470517"/>
              <a:gd name="connsiteY29" fmla="*/ 609600 h 2214249"/>
              <a:gd name="connsiteX30" fmla="*/ 3048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381000 w 1470517"/>
              <a:gd name="connsiteY29" fmla="*/ 609600 h 2214249"/>
              <a:gd name="connsiteX30" fmla="*/ 3048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457200 w 1470517"/>
              <a:gd name="connsiteY28" fmla="*/ 457200 h 2214249"/>
              <a:gd name="connsiteX29" fmla="*/ 381000 w 1470517"/>
              <a:gd name="connsiteY29" fmla="*/ 609600 h 2214249"/>
              <a:gd name="connsiteX30" fmla="*/ 304800 w 1470517"/>
              <a:gd name="connsiteY30" fmla="*/ 609600 h 2214249"/>
              <a:gd name="connsiteX31" fmla="*/ 457200 w 1470517"/>
              <a:gd name="connsiteY31" fmla="*/ 609600 h 2214249"/>
              <a:gd name="connsiteX32" fmla="*/ 457200 w 1470517"/>
              <a:gd name="connsiteY32" fmla="*/ 685800 h 2214249"/>
              <a:gd name="connsiteX33" fmla="*/ 124691 w 1470517"/>
              <a:gd name="connsiteY33" fmla="*/ 704806 h 2214249"/>
              <a:gd name="connsiteX34" fmla="*/ 142504 w 1470517"/>
              <a:gd name="connsiteY34" fmla="*/ 817621 h 2214249"/>
              <a:gd name="connsiteX35" fmla="*/ 154380 w 1470517"/>
              <a:gd name="connsiteY35" fmla="*/ 829497 h 2214249"/>
              <a:gd name="connsiteX36" fmla="*/ 166255 w 1470517"/>
              <a:gd name="connsiteY36" fmla="*/ 1185756 h 2214249"/>
              <a:gd name="connsiteX37" fmla="*/ 184068 w 1470517"/>
              <a:gd name="connsiteY37" fmla="*/ 1221382 h 2214249"/>
              <a:gd name="connsiteX38" fmla="*/ 195943 w 1470517"/>
              <a:gd name="connsiteY38" fmla="*/ 1257008 h 2214249"/>
              <a:gd name="connsiteX39" fmla="*/ 201881 w 1470517"/>
              <a:gd name="connsiteY39" fmla="*/ 1274821 h 2214249"/>
              <a:gd name="connsiteX40" fmla="*/ 207819 w 1470517"/>
              <a:gd name="connsiteY40" fmla="*/ 1292634 h 2214249"/>
              <a:gd name="connsiteX41" fmla="*/ 213756 w 1470517"/>
              <a:gd name="connsiteY41" fmla="*/ 1310447 h 2214249"/>
              <a:gd name="connsiteX42" fmla="*/ 207819 w 1470517"/>
              <a:gd name="connsiteY42" fmla="*/ 1328260 h 2214249"/>
              <a:gd name="connsiteX43" fmla="*/ 190006 w 1470517"/>
              <a:gd name="connsiteY43" fmla="*/ 1334198 h 2214249"/>
              <a:gd name="connsiteX44" fmla="*/ 77190 w 1470517"/>
              <a:gd name="connsiteY44" fmla="*/ 1352011 h 2214249"/>
              <a:gd name="connsiteX45" fmla="*/ 53439 w 1470517"/>
              <a:gd name="connsiteY45" fmla="*/ 1405450 h 2214249"/>
              <a:gd name="connsiteX46" fmla="*/ 35626 w 1470517"/>
              <a:gd name="connsiteY46" fmla="*/ 1411388 h 2214249"/>
              <a:gd name="connsiteX47" fmla="*/ 0 w 1470517"/>
              <a:gd name="connsiteY47" fmla="*/ 1417325 h 2214249"/>
              <a:gd name="connsiteX48" fmla="*/ 5938 w 1470517"/>
              <a:gd name="connsiteY48" fmla="*/ 1476702 h 2214249"/>
              <a:gd name="connsiteX49" fmla="*/ 17813 w 1470517"/>
              <a:gd name="connsiteY49" fmla="*/ 1494515 h 2214249"/>
              <a:gd name="connsiteX50" fmla="*/ 23751 w 1470517"/>
              <a:gd name="connsiteY50" fmla="*/ 1536079 h 2214249"/>
              <a:gd name="connsiteX51" fmla="*/ 29689 w 1470517"/>
              <a:gd name="connsiteY51" fmla="*/ 1553892 h 2214249"/>
              <a:gd name="connsiteX52" fmla="*/ 47502 w 1470517"/>
              <a:gd name="connsiteY52" fmla="*/ 1613268 h 2214249"/>
              <a:gd name="connsiteX53" fmla="*/ 53439 w 1470517"/>
              <a:gd name="connsiteY53" fmla="*/ 1631081 h 2214249"/>
              <a:gd name="connsiteX54" fmla="*/ 77190 w 1470517"/>
              <a:gd name="connsiteY54" fmla="*/ 1654832 h 2214249"/>
              <a:gd name="connsiteX55" fmla="*/ 89065 w 1470517"/>
              <a:gd name="connsiteY55" fmla="*/ 1702333 h 2214249"/>
              <a:gd name="connsiteX56" fmla="*/ 95003 w 1470517"/>
              <a:gd name="connsiteY56" fmla="*/ 1720146 h 2214249"/>
              <a:gd name="connsiteX57" fmla="*/ 83128 w 1470517"/>
              <a:gd name="connsiteY57" fmla="*/ 1797336 h 2214249"/>
              <a:gd name="connsiteX58" fmla="*/ 71252 w 1470517"/>
              <a:gd name="connsiteY58" fmla="*/ 1809211 h 2214249"/>
              <a:gd name="connsiteX59" fmla="*/ 59377 w 1470517"/>
              <a:gd name="connsiteY59" fmla="*/ 1844837 h 2214249"/>
              <a:gd name="connsiteX60" fmla="*/ 53439 w 1470517"/>
              <a:gd name="connsiteY60" fmla="*/ 1862650 h 2214249"/>
              <a:gd name="connsiteX61" fmla="*/ 47502 w 1470517"/>
              <a:gd name="connsiteY61" fmla="*/ 2034842 h 2214249"/>
              <a:gd name="connsiteX62" fmla="*/ 41564 w 1470517"/>
              <a:gd name="connsiteY62" fmla="*/ 2052655 h 2214249"/>
              <a:gd name="connsiteX63" fmla="*/ 23751 w 1470517"/>
              <a:gd name="connsiteY63" fmla="*/ 2064530 h 2214249"/>
              <a:gd name="connsiteX64" fmla="*/ 29689 w 1470517"/>
              <a:gd name="connsiteY64" fmla="*/ 2201097 h 2214249"/>
              <a:gd name="connsiteX65" fmla="*/ 71252 w 1470517"/>
              <a:gd name="connsiteY65" fmla="*/ 2195159 h 2214249"/>
              <a:gd name="connsiteX66" fmla="*/ 77190 w 1470517"/>
              <a:gd name="connsiteY66" fmla="*/ 2141720 h 2214249"/>
              <a:gd name="connsiteX67" fmla="*/ 89065 w 1470517"/>
              <a:gd name="connsiteY67" fmla="*/ 2123907 h 2214249"/>
              <a:gd name="connsiteX68" fmla="*/ 112816 w 1470517"/>
              <a:gd name="connsiteY68" fmla="*/ 2100156 h 2214249"/>
              <a:gd name="connsiteX69" fmla="*/ 118754 w 1470517"/>
              <a:gd name="connsiteY69" fmla="*/ 2082343 h 2214249"/>
              <a:gd name="connsiteX70" fmla="*/ 136567 w 1470517"/>
              <a:gd name="connsiteY70" fmla="*/ 2076406 h 2214249"/>
              <a:gd name="connsiteX71" fmla="*/ 172193 w 1470517"/>
              <a:gd name="connsiteY71" fmla="*/ 2070468 h 2214249"/>
              <a:gd name="connsiteX72" fmla="*/ 207819 w 1470517"/>
              <a:gd name="connsiteY72" fmla="*/ 2076406 h 2214249"/>
              <a:gd name="connsiteX73" fmla="*/ 290946 w 1470517"/>
              <a:gd name="connsiteY73" fmla="*/ 2082343 h 2214249"/>
              <a:gd name="connsiteX74" fmla="*/ 314696 w 1470517"/>
              <a:gd name="connsiteY74" fmla="*/ 2112032 h 2214249"/>
              <a:gd name="connsiteX75" fmla="*/ 362198 w 1470517"/>
              <a:gd name="connsiteY75" fmla="*/ 2159533 h 2214249"/>
              <a:gd name="connsiteX76" fmla="*/ 368135 w 1470517"/>
              <a:gd name="connsiteY76" fmla="*/ 2177346 h 2214249"/>
              <a:gd name="connsiteX77" fmla="*/ 380011 w 1470517"/>
              <a:gd name="connsiteY77" fmla="*/ 2189221 h 2214249"/>
              <a:gd name="connsiteX78" fmla="*/ 409699 w 1470517"/>
              <a:gd name="connsiteY78" fmla="*/ 2183284 h 2214249"/>
              <a:gd name="connsiteX79" fmla="*/ 415637 w 1470517"/>
              <a:gd name="connsiteY79" fmla="*/ 2088281 h 2214249"/>
              <a:gd name="connsiteX80" fmla="*/ 421574 w 1470517"/>
              <a:gd name="connsiteY80" fmla="*/ 2028905 h 2214249"/>
              <a:gd name="connsiteX81" fmla="*/ 427512 w 1470517"/>
              <a:gd name="connsiteY81" fmla="*/ 2011092 h 2214249"/>
              <a:gd name="connsiteX82" fmla="*/ 451263 w 1470517"/>
              <a:gd name="connsiteY82" fmla="*/ 1987341 h 2214249"/>
              <a:gd name="connsiteX83" fmla="*/ 469076 w 1470517"/>
              <a:gd name="connsiteY83" fmla="*/ 1892338 h 2214249"/>
              <a:gd name="connsiteX84" fmla="*/ 480951 w 1470517"/>
              <a:gd name="connsiteY84" fmla="*/ 1856712 h 2214249"/>
              <a:gd name="connsiteX85" fmla="*/ 504702 w 1470517"/>
              <a:gd name="connsiteY85" fmla="*/ 1809211 h 2214249"/>
              <a:gd name="connsiteX86" fmla="*/ 516577 w 1470517"/>
              <a:gd name="connsiteY86" fmla="*/ 1791398 h 2214249"/>
              <a:gd name="connsiteX87" fmla="*/ 534390 w 1470517"/>
              <a:gd name="connsiteY87" fmla="*/ 1779523 h 2214249"/>
              <a:gd name="connsiteX88" fmla="*/ 546265 w 1470517"/>
              <a:gd name="connsiteY88" fmla="*/ 1767647 h 2214249"/>
              <a:gd name="connsiteX89" fmla="*/ 552203 w 1470517"/>
              <a:gd name="connsiteY89" fmla="*/ 1678582 h 2214249"/>
              <a:gd name="connsiteX90" fmla="*/ 564078 w 1470517"/>
              <a:gd name="connsiteY90" fmla="*/ 1642956 h 2214249"/>
              <a:gd name="connsiteX91" fmla="*/ 593767 w 1470517"/>
              <a:gd name="connsiteY91" fmla="*/ 1613268 h 2214249"/>
              <a:gd name="connsiteX92" fmla="*/ 629393 w 1470517"/>
              <a:gd name="connsiteY92" fmla="*/ 1601393 h 2214249"/>
              <a:gd name="connsiteX93" fmla="*/ 641268 w 1470517"/>
              <a:gd name="connsiteY93" fmla="*/ 1565767 h 2214249"/>
              <a:gd name="connsiteX94" fmla="*/ 647206 w 1470517"/>
              <a:gd name="connsiteY94" fmla="*/ 1476702 h 2214249"/>
              <a:gd name="connsiteX95" fmla="*/ 653143 w 1470517"/>
              <a:gd name="connsiteY95" fmla="*/ 1452951 h 2214249"/>
              <a:gd name="connsiteX96" fmla="*/ 665019 w 1470517"/>
              <a:gd name="connsiteY96" fmla="*/ 1441076 h 2214249"/>
              <a:gd name="connsiteX97" fmla="*/ 676894 w 1470517"/>
              <a:gd name="connsiteY97" fmla="*/ 1423263 h 2214249"/>
              <a:gd name="connsiteX98" fmla="*/ 694707 w 1470517"/>
              <a:gd name="connsiteY98" fmla="*/ 1417325 h 2214249"/>
              <a:gd name="connsiteX99" fmla="*/ 700644 w 1470517"/>
              <a:gd name="connsiteY99" fmla="*/ 1399512 h 2214249"/>
              <a:gd name="connsiteX100" fmla="*/ 730333 w 1470517"/>
              <a:gd name="connsiteY100" fmla="*/ 1375762 h 2214249"/>
              <a:gd name="connsiteX101" fmla="*/ 742208 w 1470517"/>
              <a:gd name="connsiteY101" fmla="*/ 1363886 h 2214249"/>
              <a:gd name="connsiteX102" fmla="*/ 754083 w 1470517"/>
              <a:gd name="connsiteY102" fmla="*/ 1346073 h 2214249"/>
              <a:gd name="connsiteX103" fmla="*/ 771896 w 1470517"/>
              <a:gd name="connsiteY103" fmla="*/ 1340136 h 2214249"/>
              <a:gd name="connsiteX104" fmla="*/ 807522 w 1470517"/>
              <a:gd name="connsiteY104" fmla="*/ 1346073 h 2214249"/>
              <a:gd name="connsiteX105" fmla="*/ 831273 w 1470517"/>
              <a:gd name="connsiteY105" fmla="*/ 1352011 h 2214249"/>
              <a:gd name="connsiteX106" fmla="*/ 855024 w 1470517"/>
              <a:gd name="connsiteY106" fmla="*/ 1435138 h 2214249"/>
              <a:gd name="connsiteX107" fmla="*/ 914400 w 1470517"/>
              <a:gd name="connsiteY107" fmla="*/ 1429201 h 2214249"/>
              <a:gd name="connsiteX108" fmla="*/ 920338 w 1470517"/>
              <a:gd name="connsiteY108" fmla="*/ 1405450 h 2214249"/>
              <a:gd name="connsiteX109" fmla="*/ 944089 w 1470517"/>
              <a:gd name="connsiteY109" fmla="*/ 1375762 h 2214249"/>
              <a:gd name="connsiteX110" fmla="*/ 950026 w 1470517"/>
              <a:gd name="connsiteY110" fmla="*/ 1357949 h 2214249"/>
              <a:gd name="connsiteX111" fmla="*/ 990600 w 1470517"/>
              <a:gd name="connsiteY111" fmla="*/ 1219200 h 2214249"/>
              <a:gd name="connsiteX112" fmla="*/ 838200 w 1470517"/>
              <a:gd name="connsiteY112" fmla="*/ 1219200 h 2214249"/>
              <a:gd name="connsiteX113" fmla="*/ 685800 w 1470517"/>
              <a:gd name="connsiteY113" fmla="*/ 1219200 h 2214249"/>
              <a:gd name="connsiteX114" fmla="*/ 647206 w 1470517"/>
              <a:gd name="connsiteY114" fmla="*/ 1251071 h 2214249"/>
              <a:gd name="connsiteX115" fmla="*/ 629393 w 1470517"/>
              <a:gd name="connsiteY115" fmla="*/ 1245133 h 2214249"/>
              <a:gd name="connsiteX116" fmla="*/ 581891 w 1470517"/>
              <a:gd name="connsiteY116" fmla="*/ 1221382 h 2214249"/>
              <a:gd name="connsiteX117" fmla="*/ 587829 w 1470517"/>
              <a:gd name="connsiteY117" fmla="*/ 1203569 h 2214249"/>
              <a:gd name="connsiteX118" fmla="*/ 593767 w 1470517"/>
              <a:gd name="connsiteY118" fmla="*/ 1167943 h 2214249"/>
              <a:gd name="connsiteX119" fmla="*/ 611580 w 1470517"/>
              <a:gd name="connsiteY119" fmla="*/ 1156068 h 2214249"/>
              <a:gd name="connsiteX120" fmla="*/ 659081 w 1470517"/>
              <a:gd name="connsiteY120" fmla="*/ 1162006 h 2214249"/>
              <a:gd name="connsiteX121" fmla="*/ 855024 w 1470517"/>
              <a:gd name="connsiteY121" fmla="*/ 1144193 h 2214249"/>
              <a:gd name="connsiteX122" fmla="*/ 860961 w 1470517"/>
              <a:gd name="connsiteY122" fmla="*/ 1126380 h 2214249"/>
              <a:gd name="connsiteX123" fmla="*/ 878774 w 1470517"/>
              <a:gd name="connsiteY123" fmla="*/ 1120442 h 2214249"/>
              <a:gd name="connsiteX124" fmla="*/ 838200 w 1470517"/>
              <a:gd name="connsiteY124" fmla="*/ 1066800 h 2214249"/>
              <a:gd name="connsiteX125" fmla="*/ 838200 w 1470517"/>
              <a:gd name="connsiteY125" fmla="*/ 1066800 h 2214249"/>
              <a:gd name="connsiteX126" fmla="*/ 838200 w 1470517"/>
              <a:gd name="connsiteY126" fmla="*/ 762000 h 2214249"/>
              <a:gd name="connsiteX127" fmla="*/ 1217221 w 1470517"/>
              <a:gd name="connsiteY127" fmla="*/ 728556 h 2214249"/>
              <a:gd name="connsiteX128" fmla="*/ 1447800 w 1470517"/>
              <a:gd name="connsiteY128" fmla="*/ 762000 h 2214249"/>
              <a:gd name="connsiteX129" fmla="*/ 1447800 w 1470517"/>
              <a:gd name="connsiteY129" fmla="*/ 685800 h 2214249"/>
              <a:gd name="connsiteX130" fmla="*/ 1442852 w 1470517"/>
              <a:gd name="connsiteY130" fmla="*/ 301045 h 2214249"/>
              <a:gd name="connsiteX131" fmla="*/ 1448790 w 1470517"/>
              <a:gd name="connsiteY131" fmla="*/ 253543 h 2214249"/>
              <a:gd name="connsiteX132" fmla="*/ 1436915 w 1470517"/>
              <a:gd name="connsiteY132" fmla="*/ 152603 h 2214249"/>
              <a:gd name="connsiteX133" fmla="*/ 1407226 w 1470517"/>
              <a:gd name="connsiteY133" fmla="*/ 105102 h 2214249"/>
              <a:gd name="connsiteX134" fmla="*/ 1347850 w 1470517"/>
              <a:gd name="connsiteY134" fmla="*/ 99164 h 2214249"/>
              <a:gd name="connsiteX135" fmla="*/ 1341912 w 1470517"/>
              <a:gd name="connsiteY135" fmla="*/ 81351 h 2214249"/>
              <a:gd name="connsiteX136" fmla="*/ 1324099 w 1470517"/>
              <a:gd name="connsiteY136" fmla="*/ 75414 h 2214249"/>
              <a:gd name="connsiteX137" fmla="*/ 1219200 w 1470517"/>
              <a:gd name="connsiteY137" fmla="*/ 0 h 2214249"/>
              <a:gd name="connsiteX138" fmla="*/ 1092530 w 1470517"/>
              <a:gd name="connsiteY138" fmla="*/ 39788 h 2214249"/>
              <a:gd name="connsiteX139" fmla="*/ 1086593 w 1470517"/>
              <a:gd name="connsiteY139" fmla="*/ 87289 h 2214249"/>
              <a:gd name="connsiteX140" fmla="*/ 807522 w 1470517"/>
              <a:gd name="connsiteY140" fmla="*/ 93227 h 2214249"/>
              <a:gd name="connsiteX141" fmla="*/ 765959 w 1470517"/>
              <a:gd name="connsiteY141" fmla="*/ 99164 h 2214249"/>
              <a:gd name="connsiteX142" fmla="*/ 742208 w 1470517"/>
              <a:gd name="connsiteY142" fmla="*/ 128853 h 2214249"/>
              <a:gd name="connsiteX143" fmla="*/ 748146 w 1470517"/>
              <a:gd name="connsiteY143" fmla="*/ 194167 h 2214249"/>
              <a:gd name="connsiteX144" fmla="*/ 771896 w 1470517"/>
              <a:gd name="connsiteY14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457200 w 1470517"/>
              <a:gd name="connsiteY28" fmla="*/ 457200 h 2214249"/>
              <a:gd name="connsiteX29" fmla="*/ 3810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3810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3810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66255 w 1470517"/>
              <a:gd name="connsiteY22" fmla="*/ 526676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228600 w 1470517"/>
              <a:gd name="connsiteY22" fmla="*/ 609600 h 2214249"/>
              <a:gd name="connsiteX23" fmla="*/ 136567 w 1470517"/>
              <a:gd name="connsiteY23" fmla="*/ 532614 h 2214249"/>
              <a:gd name="connsiteX24" fmla="*/ 118754 w 1470517"/>
              <a:gd name="connsiteY24" fmla="*/ 538551 h 2214249"/>
              <a:gd name="connsiteX25" fmla="*/ 118754 w 1470517"/>
              <a:gd name="connsiteY25" fmla="*/ 591990 h 2214249"/>
              <a:gd name="connsiteX26" fmla="*/ 154379 w 1470517"/>
              <a:gd name="connsiteY26" fmla="*/ 599704 h 2214249"/>
              <a:gd name="connsiteX27" fmla="*/ 152400 w 1470517"/>
              <a:gd name="connsiteY27" fmla="*/ 609600 h 2214249"/>
              <a:gd name="connsiteX28" fmla="*/ 228600 w 1470517"/>
              <a:gd name="connsiteY28" fmla="*/ 533400 h 2214249"/>
              <a:gd name="connsiteX29" fmla="*/ 457200 w 1470517"/>
              <a:gd name="connsiteY29" fmla="*/ 609600 h 2214249"/>
              <a:gd name="connsiteX30" fmla="*/ 457200 w 1470517"/>
              <a:gd name="connsiteY30" fmla="*/ 609600 h 2214249"/>
              <a:gd name="connsiteX31" fmla="*/ 457200 w 1470517"/>
              <a:gd name="connsiteY31" fmla="*/ 685800 h 2214249"/>
              <a:gd name="connsiteX32" fmla="*/ 124691 w 1470517"/>
              <a:gd name="connsiteY32" fmla="*/ 704806 h 2214249"/>
              <a:gd name="connsiteX33" fmla="*/ 142504 w 1470517"/>
              <a:gd name="connsiteY33" fmla="*/ 817621 h 2214249"/>
              <a:gd name="connsiteX34" fmla="*/ 154380 w 1470517"/>
              <a:gd name="connsiteY34" fmla="*/ 829497 h 2214249"/>
              <a:gd name="connsiteX35" fmla="*/ 166255 w 1470517"/>
              <a:gd name="connsiteY35" fmla="*/ 1185756 h 2214249"/>
              <a:gd name="connsiteX36" fmla="*/ 184068 w 1470517"/>
              <a:gd name="connsiteY36" fmla="*/ 1221382 h 2214249"/>
              <a:gd name="connsiteX37" fmla="*/ 195943 w 1470517"/>
              <a:gd name="connsiteY37" fmla="*/ 1257008 h 2214249"/>
              <a:gd name="connsiteX38" fmla="*/ 201881 w 1470517"/>
              <a:gd name="connsiteY38" fmla="*/ 1274821 h 2214249"/>
              <a:gd name="connsiteX39" fmla="*/ 207819 w 1470517"/>
              <a:gd name="connsiteY39" fmla="*/ 1292634 h 2214249"/>
              <a:gd name="connsiteX40" fmla="*/ 213756 w 1470517"/>
              <a:gd name="connsiteY40" fmla="*/ 1310447 h 2214249"/>
              <a:gd name="connsiteX41" fmla="*/ 207819 w 1470517"/>
              <a:gd name="connsiteY41" fmla="*/ 1328260 h 2214249"/>
              <a:gd name="connsiteX42" fmla="*/ 190006 w 1470517"/>
              <a:gd name="connsiteY42" fmla="*/ 1334198 h 2214249"/>
              <a:gd name="connsiteX43" fmla="*/ 77190 w 1470517"/>
              <a:gd name="connsiteY43" fmla="*/ 1352011 h 2214249"/>
              <a:gd name="connsiteX44" fmla="*/ 53439 w 1470517"/>
              <a:gd name="connsiteY44" fmla="*/ 1405450 h 2214249"/>
              <a:gd name="connsiteX45" fmla="*/ 35626 w 1470517"/>
              <a:gd name="connsiteY45" fmla="*/ 1411388 h 2214249"/>
              <a:gd name="connsiteX46" fmla="*/ 0 w 1470517"/>
              <a:gd name="connsiteY46" fmla="*/ 1417325 h 2214249"/>
              <a:gd name="connsiteX47" fmla="*/ 5938 w 1470517"/>
              <a:gd name="connsiteY47" fmla="*/ 1476702 h 2214249"/>
              <a:gd name="connsiteX48" fmla="*/ 17813 w 1470517"/>
              <a:gd name="connsiteY48" fmla="*/ 1494515 h 2214249"/>
              <a:gd name="connsiteX49" fmla="*/ 23751 w 1470517"/>
              <a:gd name="connsiteY49" fmla="*/ 1536079 h 2214249"/>
              <a:gd name="connsiteX50" fmla="*/ 29689 w 1470517"/>
              <a:gd name="connsiteY50" fmla="*/ 1553892 h 2214249"/>
              <a:gd name="connsiteX51" fmla="*/ 47502 w 1470517"/>
              <a:gd name="connsiteY51" fmla="*/ 1613268 h 2214249"/>
              <a:gd name="connsiteX52" fmla="*/ 53439 w 1470517"/>
              <a:gd name="connsiteY52" fmla="*/ 1631081 h 2214249"/>
              <a:gd name="connsiteX53" fmla="*/ 77190 w 1470517"/>
              <a:gd name="connsiteY53" fmla="*/ 1654832 h 2214249"/>
              <a:gd name="connsiteX54" fmla="*/ 89065 w 1470517"/>
              <a:gd name="connsiteY54" fmla="*/ 1702333 h 2214249"/>
              <a:gd name="connsiteX55" fmla="*/ 95003 w 1470517"/>
              <a:gd name="connsiteY55" fmla="*/ 1720146 h 2214249"/>
              <a:gd name="connsiteX56" fmla="*/ 83128 w 1470517"/>
              <a:gd name="connsiteY56" fmla="*/ 1797336 h 2214249"/>
              <a:gd name="connsiteX57" fmla="*/ 71252 w 1470517"/>
              <a:gd name="connsiteY57" fmla="*/ 1809211 h 2214249"/>
              <a:gd name="connsiteX58" fmla="*/ 59377 w 1470517"/>
              <a:gd name="connsiteY58" fmla="*/ 1844837 h 2214249"/>
              <a:gd name="connsiteX59" fmla="*/ 53439 w 1470517"/>
              <a:gd name="connsiteY59" fmla="*/ 1862650 h 2214249"/>
              <a:gd name="connsiteX60" fmla="*/ 47502 w 1470517"/>
              <a:gd name="connsiteY60" fmla="*/ 2034842 h 2214249"/>
              <a:gd name="connsiteX61" fmla="*/ 41564 w 1470517"/>
              <a:gd name="connsiteY61" fmla="*/ 2052655 h 2214249"/>
              <a:gd name="connsiteX62" fmla="*/ 23751 w 1470517"/>
              <a:gd name="connsiteY62" fmla="*/ 2064530 h 2214249"/>
              <a:gd name="connsiteX63" fmla="*/ 29689 w 1470517"/>
              <a:gd name="connsiteY63" fmla="*/ 2201097 h 2214249"/>
              <a:gd name="connsiteX64" fmla="*/ 71252 w 1470517"/>
              <a:gd name="connsiteY64" fmla="*/ 2195159 h 2214249"/>
              <a:gd name="connsiteX65" fmla="*/ 77190 w 1470517"/>
              <a:gd name="connsiteY65" fmla="*/ 2141720 h 2214249"/>
              <a:gd name="connsiteX66" fmla="*/ 89065 w 1470517"/>
              <a:gd name="connsiteY66" fmla="*/ 2123907 h 2214249"/>
              <a:gd name="connsiteX67" fmla="*/ 112816 w 1470517"/>
              <a:gd name="connsiteY67" fmla="*/ 2100156 h 2214249"/>
              <a:gd name="connsiteX68" fmla="*/ 118754 w 1470517"/>
              <a:gd name="connsiteY68" fmla="*/ 2082343 h 2214249"/>
              <a:gd name="connsiteX69" fmla="*/ 136567 w 1470517"/>
              <a:gd name="connsiteY69" fmla="*/ 2076406 h 2214249"/>
              <a:gd name="connsiteX70" fmla="*/ 172193 w 1470517"/>
              <a:gd name="connsiteY70" fmla="*/ 2070468 h 2214249"/>
              <a:gd name="connsiteX71" fmla="*/ 207819 w 1470517"/>
              <a:gd name="connsiteY71" fmla="*/ 2076406 h 2214249"/>
              <a:gd name="connsiteX72" fmla="*/ 290946 w 1470517"/>
              <a:gd name="connsiteY72" fmla="*/ 2082343 h 2214249"/>
              <a:gd name="connsiteX73" fmla="*/ 314696 w 1470517"/>
              <a:gd name="connsiteY73" fmla="*/ 2112032 h 2214249"/>
              <a:gd name="connsiteX74" fmla="*/ 362198 w 1470517"/>
              <a:gd name="connsiteY74" fmla="*/ 2159533 h 2214249"/>
              <a:gd name="connsiteX75" fmla="*/ 368135 w 1470517"/>
              <a:gd name="connsiteY75" fmla="*/ 2177346 h 2214249"/>
              <a:gd name="connsiteX76" fmla="*/ 380011 w 1470517"/>
              <a:gd name="connsiteY76" fmla="*/ 2189221 h 2214249"/>
              <a:gd name="connsiteX77" fmla="*/ 409699 w 1470517"/>
              <a:gd name="connsiteY77" fmla="*/ 2183284 h 2214249"/>
              <a:gd name="connsiteX78" fmla="*/ 415637 w 1470517"/>
              <a:gd name="connsiteY78" fmla="*/ 2088281 h 2214249"/>
              <a:gd name="connsiteX79" fmla="*/ 421574 w 1470517"/>
              <a:gd name="connsiteY79" fmla="*/ 2028905 h 2214249"/>
              <a:gd name="connsiteX80" fmla="*/ 427512 w 1470517"/>
              <a:gd name="connsiteY80" fmla="*/ 2011092 h 2214249"/>
              <a:gd name="connsiteX81" fmla="*/ 451263 w 1470517"/>
              <a:gd name="connsiteY81" fmla="*/ 1987341 h 2214249"/>
              <a:gd name="connsiteX82" fmla="*/ 469076 w 1470517"/>
              <a:gd name="connsiteY82" fmla="*/ 1892338 h 2214249"/>
              <a:gd name="connsiteX83" fmla="*/ 480951 w 1470517"/>
              <a:gd name="connsiteY83" fmla="*/ 1856712 h 2214249"/>
              <a:gd name="connsiteX84" fmla="*/ 504702 w 1470517"/>
              <a:gd name="connsiteY84" fmla="*/ 1809211 h 2214249"/>
              <a:gd name="connsiteX85" fmla="*/ 516577 w 1470517"/>
              <a:gd name="connsiteY85" fmla="*/ 1791398 h 2214249"/>
              <a:gd name="connsiteX86" fmla="*/ 534390 w 1470517"/>
              <a:gd name="connsiteY86" fmla="*/ 1779523 h 2214249"/>
              <a:gd name="connsiteX87" fmla="*/ 546265 w 1470517"/>
              <a:gd name="connsiteY87" fmla="*/ 1767647 h 2214249"/>
              <a:gd name="connsiteX88" fmla="*/ 552203 w 1470517"/>
              <a:gd name="connsiteY88" fmla="*/ 1678582 h 2214249"/>
              <a:gd name="connsiteX89" fmla="*/ 564078 w 1470517"/>
              <a:gd name="connsiteY89" fmla="*/ 1642956 h 2214249"/>
              <a:gd name="connsiteX90" fmla="*/ 593767 w 1470517"/>
              <a:gd name="connsiteY90" fmla="*/ 1613268 h 2214249"/>
              <a:gd name="connsiteX91" fmla="*/ 629393 w 1470517"/>
              <a:gd name="connsiteY91" fmla="*/ 1601393 h 2214249"/>
              <a:gd name="connsiteX92" fmla="*/ 641268 w 1470517"/>
              <a:gd name="connsiteY92" fmla="*/ 1565767 h 2214249"/>
              <a:gd name="connsiteX93" fmla="*/ 647206 w 1470517"/>
              <a:gd name="connsiteY93" fmla="*/ 1476702 h 2214249"/>
              <a:gd name="connsiteX94" fmla="*/ 653143 w 1470517"/>
              <a:gd name="connsiteY94" fmla="*/ 1452951 h 2214249"/>
              <a:gd name="connsiteX95" fmla="*/ 665019 w 1470517"/>
              <a:gd name="connsiteY95" fmla="*/ 1441076 h 2214249"/>
              <a:gd name="connsiteX96" fmla="*/ 676894 w 1470517"/>
              <a:gd name="connsiteY96" fmla="*/ 1423263 h 2214249"/>
              <a:gd name="connsiteX97" fmla="*/ 694707 w 1470517"/>
              <a:gd name="connsiteY97" fmla="*/ 1417325 h 2214249"/>
              <a:gd name="connsiteX98" fmla="*/ 700644 w 1470517"/>
              <a:gd name="connsiteY98" fmla="*/ 1399512 h 2214249"/>
              <a:gd name="connsiteX99" fmla="*/ 730333 w 1470517"/>
              <a:gd name="connsiteY99" fmla="*/ 1375762 h 2214249"/>
              <a:gd name="connsiteX100" fmla="*/ 742208 w 1470517"/>
              <a:gd name="connsiteY100" fmla="*/ 1363886 h 2214249"/>
              <a:gd name="connsiteX101" fmla="*/ 754083 w 1470517"/>
              <a:gd name="connsiteY101" fmla="*/ 1346073 h 2214249"/>
              <a:gd name="connsiteX102" fmla="*/ 771896 w 1470517"/>
              <a:gd name="connsiteY102" fmla="*/ 1340136 h 2214249"/>
              <a:gd name="connsiteX103" fmla="*/ 807522 w 1470517"/>
              <a:gd name="connsiteY103" fmla="*/ 1346073 h 2214249"/>
              <a:gd name="connsiteX104" fmla="*/ 831273 w 1470517"/>
              <a:gd name="connsiteY104" fmla="*/ 1352011 h 2214249"/>
              <a:gd name="connsiteX105" fmla="*/ 855024 w 1470517"/>
              <a:gd name="connsiteY105" fmla="*/ 1435138 h 2214249"/>
              <a:gd name="connsiteX106" fmla="*/ 914400 w 1470517"/>
              <a:gd name="connsiteY106" fmla="*/ 1429201 h 2214249"/>
              <a:gd name="connsiteX107" fmla="*/ 920338 w 1470517"/>
              <a:gd name="connsiteY107" fmla="*/ 1405450 h 2214249"/>
              <a:gd name="connsiteX108" fmla="*/ 944089 w 1470517"/>
              <a:gd name="connsiteY108" fmla="*/ 1375762 h 2214249"/>
              <a:gd name="connsiteX109" fmla="*/ 950026 w 1470517"/>
              <a:gd name="connsiteY109" fmla="*/ 1357949 h 2214249"/>
              <a:gd name="connsiteX110" fmla="*/ 990600 w 1470517"/>
              <a:gd name="connsiteY110" fmla="*/ 1219200 h 2214249"/>
              <a:gd name="connsiteX111" fmla="*/ 838200 w 1470517"/>
              <a:gd name="connsiteY111" fmla="*/ 1219200 h 2214249"/>
              <a:gd name="connsiteX112" fmla="*/ 685800 w 1470517"/>
              <a:gd name="connsiteY112" fmla="*/ 1219200 h 2214249"/>
              <a:gd name="connsiteX113" fmla="*/ 647206 w 1470517"/>
              <a:gd name="connsiteY113" fmla="*/ 1251071 h 2214249"/>
              <a:gd name="connsiteX114" fmla="*/ 629393 w 1470517"/>
              <a:gd name="connsiteY114" fmla="*/ 1245133 h 2214249"/>
              <a:gd name="connsiteX115" fmla="*/ 581891 w 1470517"/>
              <a:gd name="connsiteY115" fmla="*/ 1221382 h 2214249"/>
              <a:gd name="connsiteX116" fmla="*/ 587829 w 1470517"/>
              <a:gd name="connsiteY116" fmla="*/ 1203569 h 2214249"/>
              <a:gd name="connsiteX117" fmla="*/ 593767 w 1470517"/>
              <a:gd name="connsiteY117" fmla="*/ 1167943 h 2214249"/>
              <a:gd name="connsiteX118" fmla="*/ 611580 w 1470517"/>
              <a:gd name="connsiteY118" fmla="*/ 1156068 h 2214249"/>
              <a:gd name="connsiteX119" fmla="*/ 659081 w 1470517"/>
              <a:gd name="connsiteY119" fmla="*/ 1162006 h 2214249"/>
              <a:gd name="connsiteX120" fmla="*/ 855024 w 1470517"/>
              <a:gd name="connsiteY120" fmla="*/ 1144193 h 2214249"/>
              <a:gd name="connsiteX121" fmla="*/ 860961 w 1470517"/>
              <a:gd name="connsiteY121" fmla="*/ 1126380 h 2214249"/>
              <a:gd name="connsiteX122" fmla="*/ 878774 w 1470517"/>
              <a:gd name="connsiteY122" fmla="*/ 1120442 h 2214249"/>
              <a:gd name="connsiteX123" fmla="*/ 838200 w 1470517"/>
              <a:gd name="connsiteY123" fmla="*/ 1066800 h 2214249"/>
              <a:gd name="connsiteX124" fmla="*/ 838200 w 1470517"/>
              <a:gd name="connsiteY124" fmla="*/ 1066800 h 2214249"/>
              <a:gd name="connsiteX125" fmla="*/ 838200 w 1470517"/>
              <a:gd name="connsiteY125" fmla="*/ 762000 h 2214249"/>
              <a:gd name="connsiteX126" fmla="*/ 1217221 w 1470517"/>
              <a:gd name="connsiteY126" fmla="*/ 728556 h 2214249"/>
              <a:gd name="connsiteX127" fmla="*/ 1447800 w 1470517"/>
              <a:gd name="connsiteY127" fmla="*/ 762000 h 2214249"/>
              <a:gd name="connsiteX128" fmla="*/ 1447800 w 1470517"/>
              <a:gd name="connsiteY128" fmla="*/ 685800 h 2214249"/>
              <a:gd name="connsiteX129" fmla="*/ 1442852 w 1470517"/>
              <a:gd name="connsiteY129" fmla="*/ 301045 h 2214249"/>
              <a:gd name="connsiteX130" fmla="*/ 1448790 w 1470517"/>
              <a:gd name="connsiteY130" fmla="*/ 253543 h 2214249"/>
              <a:gd name="connsiteX131" fmla="*/ 1436915 w 1470517"/>
              <a:gd name="connsiteY131" fmla="*/ 152603 h 2214249"/>
              <a:gd name="connsiteX132" fmla="*/ 1407226 w 1470517"/>
              <a:gd name="connsiteY132" fmla="*/ 105102 h 2214249"/>
              <a:gd name="connsiteX133" fmla="*/ 1347850 w 1470517"/>
              <a:gd name="connsiteY133" fmla="*/ 99164 h 2214249"/>
              <a:gd name="connsiteX134" fmla="*/ 1341912 w 1470517"/>
              <a:gd name="connsiteY134" fmla="*/ 81351 h 2214249"/>
              <a:gd name="connsiteX135" fmla="*/ 1324099 w 1470517"/>
              <a:gd name="connsiteY135" fmla="*/ 75414 h 2214249"/>
              <a:gd name="connsiteX136" fmla="*/ 1219200 w 1470517"/>
              <a:gd name="connsiteY136" fmla="*/ 0 h 2214249"/>
              <a:gd name="connsiteX137" fmla="*/ 1092530 w 1470517"/>
              <a:gd name="connsiteY137" fmla="*/ 39788 h 2214249"/>
              <a:gd name="connsiteX138" fmla="*/ 1086593 w 1470517"/>
              <a:gd name="connsiteY138" fmla="*/ 87289 h 2214249"/>
              <a:gd name="connsiteX139" fmla="*/ 807522 w 1470517"/>
              <a:gd name="connsiteY139" fmla="*/ 93227 h 2214249"/>
              <a:gd name="connsiteX140" fmla="*/ 765959 w 1470517"/>
              <a:gd name="connsiteY140" fmla="*/ 99164 h 2214249"/>
              <a:gd name="connsiteX141" fmla="*/ 742208 w 1470517"/>
              <a:gd name="connsiteY141" fmla="*/ 128853 h 2214249"/>
              <a:gd name="connsiteX142" fmla="*/ 748146 w 1470517"/>
              <a:gd name="connsiteY142" fmla="*/ 194167 h 2214249"/>
              <a:gd name="connsiteX143" fmla="*/ 771896 w 1470517"/>
              <a:gd name="connsiteY14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990600 w 1470517"/>
              <a:gd name="connsiteY109" fmla="*/ 1219200 h 2214249"/>
              <a:gd name="connsiteX110" fmla="*/ 838200 w 1470517"/>
              <a:gd name="connsiteY110" fmla="*/ 1219200 h 2214249"/>
              <a:gd name="connsiteX111" fmla="*/ 685800 w 1470517"/>
              <a:gd name="connsiteY111" fmla="*/ 1219200 h 2214249"/>
              <a:gd name="connsiteX112" fmla="*/ 647206 w 1470517"/>
              <a:gd name="connsiteY112" fmla="*/ 1251071 h 2214249"/>
              <a:gd name="connsiteX113" fmla="*/ 629393 w 1470517"/>
              <a:gd name="connsiteY113" fmla="*/ 1245133 h 2214249"/>
              <a:gd name="connsiteX114" fmla="*/ 581891 w 1470517"/>
              <a:gd name="connsiteY114" fmla="*/ 1221382 h 2214249"/>
              <a:gd name="connsiteX115" fmla="*/ 587829 w 1470517"/>
              <a:gd name="connsiteY115" fmla="*/ 1203569 h 2214249"/>
              <a:gd name="connsiteX116" fmla="*/ 593767 w 1470517"/>
              <a:gd name="connsiteY116" fmla="*/ 1167943 h 2214249"/>
              <a:gd name="connsiteX117" fmla="*/ 611580 w 1470517"/>
              <a:gd name="connsiteY117" fmla="*/ 1156068 h 2214249"/>
              <a:gd name="connsiteX118" fmla="*/ 659081 w 1470517"/>
              <a:gd name="connsiteY118" fmla="*/ 1162006 h 2214249"/>
              <a:gd name="connsiteX119" fmla="*/ 855024 w 1470517"/>
              <a:gd name="connsiteY119" fmla="*/ 1144193 h 2214249"/>
              <a:gd name="connsiteX120" fmla="*/ 860961 w 1470517"/>
              <a:gd name="connsiteY120" fmla="*/ 1126380 h 2214249"/>
              <a:gd name="connsiteX121" fmla="*/ 878774 w 1470517"/>
              <a:gd name="connsiteY121" fmla="*/ 1120442 h 2214249"/>
              <a:gd name="connsiteX122" fmla="*/ 838200 w 1470517"/>
              <a:gd name="connsiteY122" fmla="*/ 1066800 h 2214249"/>
              <a:gd name="connsiteX123" fmla="*/ 838200 w 1470517"/>
              <a:gd name="connsiteY123" fmla="*/ 1066800 h 2214249"/>
              <a:gd name="connsiteX124" fmla="*/ 838200 w 1470517"/>
              <a:gd name="connsiteY124" fmla="*/ 762000 h 2214249"/>
              <a:gd name="connsiteX125" fmla="*/ 1217221 w 1470517"/>
              <a:gd name="connsiteY125" fmla="*/ 728556 h 2214249"/>
              <a:gd name="connsiteX126" fmla="*/ 1447800 w 1470517"/>
              <a:gd name="connsiteY126" fmla="*/ 762000 h 2214249"/>
              <a:gd name="connsiteX127" fmla="*/ 1447800 w 1470517"/>
              <a:gd name="connsiteY127" fmla="*/ 685800 h 2214249"/>
              <a:gd name="connsiteX128" fmla="*/ 1442852 w 1470517"/>
              <a:gd name="connsiteY128" fmla="*/ 301045 h 2214249"/>
              <a:gd name="connsiteX129" fmla="*/ 1448790 w 1470517"/>
              <a:gd name="connsiteY129" fmla="*/ 253543 h 2214249"/>
              <a:gd name="connsiteX130" fmla="*/ 1436915 w 1470517"/>
              <a:gd name="connsiteY130" fmla="*/ 152603 h 2214249"/>
              <a:gd name="connsiteX131" fmla="*/ 1407226 w 1470517"/>
              <a:gd name="connsiteY131" fmla="*/ 105102 h 2214249"/>
              <a:gd name="connsiteX132" fmla="*/ 1347850 w 1470517"/>
              <a:gd name="connsiteY132" fmla="*/ 99164 h 2214249"/>
              <a:gd name="connsiteX133" fmla="*/ 1341912 w 1470517"/>
              <a:gd name="connsiteY133" fmla="*/ 81351 h 2214249"/>
              <a:gd name="connsiteX134" fmla="*/ 1324099 w 1470517"/>
              <a:gd name="connsiteY134" fmla="*/ 75414 h 2214249"/>
              <a:gd name="connsiteX135" fmla="*/ 1219200 w 1470517"/>
              <a:gd name="connsiteY135" fmla="*/ 0 h 2214249"/>
              <a:gd name="connsiteX136" fmla="*/ 1092530 w 1470517"/>
              <a:gd name="connsiteY136" fmla="*/ 39788 h 2214249"/>
              <a:gd name="connsiteX137" fmla="*/ 1086593 w 1470517"/>
              <a:gd name="connsiteY137" fmla="*/ 87289 h 2214249"/>
              <a:gd name="connsiteX138" fmla="*/ 807522 w 1470517"/>
              <a:gd name="connsiteY138" fmla="*/ 93227 h 2214249"/>
              <a:gd name="connsiteX139" fmla="*/ 765959 w 1470517"/>
              <a:gd name="connsiteY139" fmla="*/ 99164 h 2214249"/>
              <a:gd name="connsiteX140" fmla="*/ 742208 w 1470517"/>
              <a:gd name="connsiteY140" fmla="*/ 128853 h 2214249"/>
              <a:gd name="connsiteX141" fmla="*/ 748146 w 1470517"/>
              <a:gd name="connsiteY141" fmla="*/ 194167 h 2214249"/>
              <a:gd name="connsiteX142" fmla="*/ 771896 w 1470517"/>
              <a:gd name="connsiteY14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838200 w 1470517"/>
              <a:gd name="connsiteY109" fmla="*/ 1219200 h 2214249"/>
              <a:gd name="connsiteX110" fmla="*/ 685800 w 1470517"/>
              <a:gd name="connsiteY110" fmla="*/ 1219200 h 2214249"/>
              <a:gd name="connsiteX111" fmla="*/ 647206 w 1470517"/>
              <a:gd name="connsiteY111" fmla="*/ 1251071 h 2214249"/>
              <a:gd name="connsiteX112" fmla="*/ 629393 w 1470517"/>
              <a:gd name="connsiteY112" fmla="*/ 1245133 h 2214249"/>
              <a:gd name="connsiteX113" fmla="*/ 581891 w 1470517"/>
              <a:gd name="connsiteY113" fmla="*/ 1221382 h 2214249"/>
              <a:gd name="connsiteX114" fmla="*/ 587829 w 1470517"/>
              <a:gd name="connsiteY114" fmla="*/ 1203569 h 2214249"/>
              <a:gd name="connsiteX115" fmla="*/ 593767 w 1470517"/>
              <a:gd name="connsiteY115" fmla="*/ 1167943 h 2214249"/>
              <a:gd name="connsiteX116" fmla="*/ 611580 w 1470517"/>
              <a:gd name="connsiteY116" fmla="*/ 1156068 h 2214249"/>
              <a:gd name="connsiteX117" fmla="*/ 659081 w 1470517"/>
              <a:gd name="connsiteY117" fmla="*/ 1162006 h 2214249"/>
              <a:gd name="connsiteX118" fmla="*/ 855024 w 1470517"/>
              <a:gd name="connsiteY118" fmla="*/ 1144193 h 2214249"/>
              <a:gd name="connsiteX119" fmla="*/ 860961 w 1470517"/>
              <a:gd name="connsiteY119" fmla="*/ 1126380 h 2214249"/>
              <a:gd name="connsiteX120" fmla="*/ 878774 w 1470517"/>
              <a:gd name="connsiteY120" fmla="*/ 1120442 h 2214249"/>
              <a:gd name="connsiteX121" fmla="*/ 838200 w 1470517"/>
              <a:gd name="connsiteY121" fmla="*/ 1066800 h 2214249"/>
              <a:gd name="connsiteX122" fmla="*/ 838200 w 1470517"/>
              <a:gd name="connsiteY122" fmla="*/ 1066800 h 2214249"/>
              <a:gd name="connsiteX123" fmla="*/ 838200 w 1470517"/>
              <a:gd name="connsiteY123" fmla="*/ 762000 h 2214249"/>
              <a:gd name="connsiteX124" fmla="*/ 1217221 w 1470517"/>
              <a:gd name="connsiteY124" fmla="*/ 728556 h 2214249"/>
              <a:gd name="connsiteX125" fmla="*/ 1447800 w 1470517"/>
              <a:gd name="connsiteY125" fmla="*/ 762000 h 2214249"/>
              <a:gd name="connsiteX126" fmla="*/ 1447800 w 1470517"/>
              <a:gd name="connsiteY126" fmla="*/ 685800 h 2214249"/>
              <a:gd name="connsiteX127" fmla="*/ 1442852 w 1470517"/>
              <a:gd name="connsiteY127" fmla="*/ 301045 h 2214249"/>
              <a:gd name="connsiteX128" fmla="*/ 1448790 w 1470517"/>
              <a:gd name="connsiteY128" fmla="*/ 253543 h 2214249"/>
              <a:gd name="connsiteX129" fmla="*/ 1436915 w 1470517"/>
              <a:gd name="connsiteY129" fmla="*/ 152603 h 2214249"/>
              <a:gd name="connsiteX130" fmla="*/ 1407226 w 1470517"/>
              <a:gd name="connsiteY130" fmla="*/ 105102 h 2214249"/>
              <a:gd name="connsiteX131" fmla="*/ 1347850 w 1470517"/>
              <a:gd name="connsiteY131" fmla="*/ 99164 h 2214249"/>
              <a:gd name="connsiteX132" fmla="*/ 1341912 w 1470517"/>
              <a:gd name="connsiteY132" fmla="*/ 81351 h 2214249"/>
              <a:gd name="connsiteX133" fmla="*/ 1324099 w 1470517"/>
              <a:gd name="connsiteY133" fmla="*/ 75414 h 2214249"/>
              <a:gd name="connsiteX134" fmla="*/ 1219200 w 1470517"/>
              <a:gd name="connsiteY134" fmla="*/ 0 h 2214249"/>
              <a:gd name="connsiteX135" fmla="*/ 1092530 w 1470517"/>
              <a:gd name="connsiteY135" fmla="*/ 39788 h 2214249"/>
              <a:gd name="connsiteX136" fmla="*/ 1086593 w 1470517"/>
              <a:gd name="connsiteY136" fmla="*/ 87289 h 2214249"/>
              <a:gd name="connsiteX137" fmla="*/ 807522 w 1470517"/>
              <a:gd name="connsiteY137" fmla="*/ 93227 h 2214249"/>
              <a:gd name="connsiteX138" fmla="*/ 765959 w 1470517"/>
              <a:gd name="connsiteY138" fmla="*/ 99164 h 2214249"/>
              <a:gd name="connsiteX139" fmla="*/ 742208 w 1470517"/>
              <a:gd name="connsiteY139" fmla="*/ 128853 h 2214249"/>
              <a:gd name="connsiteX140" fmla="*/ 748146 w 1470517"/>
              <a:gd name="connsiteY140" fmla="*/ 194167 h 2214249"/>
              <a:gd name="connsiteX141" fmla="*/ 771896 w 1470517"/>
              <a:gd name="connsiteY14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950026 w 1470517"/>
              <a:gd name="connsiteY108" fmla="*/ 1357949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944089 w 1470517"/>
              <a:gd name="connsiteY107" fmla="*/ 1375762 h 2214249"/>
              <a:gd name="connsiteX108" fmla="*/ 838200 w 1470517"/>
              <a:gd name="connsiteY108" fmla="*/ 1295400 h 2214249"/>
              <a:gd name="connsiteX109" fmla="*/ 685800 w 1470517"/>
              <a:gd name="connsiteY109" fmla="*/ 1219200 h 2214249"/>
              <a:gd name="connsiteX110" fmla="*/ 647206 w 1470517"/>
              <a:gd name="connsiteY110" fmla="*/ 1251071 h 2214249"/>
              <a:gd name="connsiteX111" fmla="*/ 629393 w 1470517"/>
              <a:gd name="connsiteY111" fmla="*/ 1245133 h 2214249"/>
              <a:gd name="connsiteX112" fmla="*/ 581891 w 1470517"/>
              <a:gd name="connsiteY112" fmla="*/ 1221382 h 2214249"/>
              <a:gd name="connsiteX113" fmla="*/ 587829 w 1470517"/>
              <a:gd name="connsiteY113" fmla="*/ 1203569 h 2214249"/>
              <a:gd name="connsiteX114" fmla="*/ 593767 w 1470517"/>
              <a:gd name="connsiteY114" fmla="*/ 1167943 h 2214249"/>
              <a:gd name="connsiteX115" fmla="*/ 611580 w 1470517"/>
              <a:gd name="connsiteY115" fmla="*/ 1156068 h 2214249"/>
              <a:gd name="connsiteX116" fmla="*/ 659081 w 1470517"/>
              <a:gd name="connsiteY116" fmla="*/ 1162006 h 2214249"/>
              <a:gd name="connsiteX117" fmla="*/ 855024 w 1470517"/>
              <a:gd name="connsiteY117" fmla="*/ 1144193 h 2214249"/>
              <a:gd name="connsiteX118" fmla="*/ 860961 w 1470517"/>
              <a:gd name="connsiteY118" fmla="*/ 1126380 h 2214249"/>
              <a:gd name="connsiteX119" fmla="*/ 878774 w 1470517"/>
              <a:gd name="connsiteY119" fmla="*/ 1120442 h 2214249"/>
              <a:gd name="connsiteX120" fmla="*/ 838200 w 1470517"/>
              <a:gd name="connsiteY120" fmla="*/ 1066800 h 2214249"/>
              <a:gd name="connsiteX121" fmla="*/ 838200 w 1470517"/>
              <a:gd name="connsiteY121" fmla="*/ 1066800 h 2214249"/>
              <a:gd name="connsiteX122" fmla="*/ 838200 w 1470517"/>
              <a:gd name="connsiteY122" fmla="*/ 762000 h 2214249"/>
              <a:gd name="connsiteX123" fmla="*/ 1217221 w 1470517"/>
              <a:gd name="connsiteY123" fmla="*/ 728556 h 2214249"/>
              <a:gd name="connsiteX124" fmla="*/ 1447800 w 1470517"/>
              <a:gd name="connsiteY124" fmla="*/ 762000 h 2214249"/>
              <a:gd name="connsiteX125" fmla="*/ 1447800 w 1470517"/>
              <a:gd name="connsiteY125" fmla="*/ 685800 h 2214249"/>
              <a:gd name="connsiteX126" fmla="*/ 1442852 w 1470517"/>
              <a:gd name="connsiteY126" fmla="*/ 301045 h 2214249"/>
              <a:gd name="connsiteX127" fmla="*/ 1448790 w 1470517"/>
              <a:gd name="connsiteY127" fmla="*/ 253543 h 2214249"/>
              <a:gd name="connsiteX128" fmla="*/ 1436915 w 1470517"/>
              <a:gd name="connsiteY128" fmla="*/ 152603 h 2214249"/>
              <a:gd name="connsiteX129" fmla="*/ 1407226 w 1470517"/>
              <a:gd name="connsiteY129" fmla="*/ 105102 h 2214249"/>
              <a:gd name="connsiteX130" fmla="*/ 1347850 w 1470517"/>
              <a:gd name="connsiteY130" fmla="*/ 99164 h 2214249"/>
              <a:gd name="connsiteX131" fmla="*/ 1341912 w 1470517"/>
              <a:gd name="connsiteY131" fmla="*/ 81351 h 2214249"/>
              <a:gd name="connsiteX132" fmla="*/ 1324099 w 1470517"/>
              <a:gd name="connsiteY132" fmla="*/ 75414 h 2214249"/>
              <a:gd name="connsiteX133" fmla="*/ 1219200 w 1470517"/>
              <a:gd name="connsiteY133" fmla="*/ 0 h 2214249"/>
              <a:gd name="connsiteX134" fmla="*/ 1092530 w 1470517"/>
              <a:gd name="connsiteY134" fmla="*/ 39788 h 2214249"/>
              <a:gd name="connsiteX135" fmla="*/ 1086593 w 1470517"/>
              <a:gd name="connsiteY135" fmla="*/ 87289 h 2214249"/>
              <a:gd name="connsiteX136" fmla="*/ 807522 w 1470517"/>
              <a:gd name="connsiteY136" fmla="*/ 93227 h 2214249"/>
              <a:gd name="connsiteX137" fmla="*/ 765959 w 1470517"/>
              <a:gd name="connsiteY137" fmla="*/ 99164 h 2214249"/>
              <a:gd name="connsiteX138" fmla="*/ 742208 w 1470517"/>
              <a:gd name="connsiteY138" fmla="*/ 128853 h 2214249"/>
              <a:gd name="connsiteX139" fmla="*/ 748146 w 1470517"/>
              <a:gd name="connsiteY139" fmla="*/ 194167 h 2214249"/>
              <a:gd name="connsiteX140" fmla="*/ 771896 w 1470517"/>
              <a:gd name="connsiteY14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838200 w 1470517"/>
              <a:gd name="connsiteY107" fmla="*/ 1295400 h 2214249"/>
              <a:gd name="connsiteX108" fmla="*/ 685800 w 1470517"/>
              <a:gd name="connsiteY108" fmla="*/ 1219200 h 2214249"/>
              <a:gd name="connsiteX109" fmla="*/ 647206 w 1470517"/>
              <a:gd name="connsiteY109" fmla="*/ 1251071 h 2214249"/>
              <a:gd name="connsiteX110" fmla="*/ 629393 w 1470517"/>
              <a:gd name="connsiteY110" fmla="*/ 1245133 h 2214249"/>
              <a:gd name="connsiteX111" fmla="*/ 581891 w 1470517"/>
              <a:gd name="connsiteY111" fmla="*/ 1221382 h 2214249"/>
              <a:gd name="connsiteX112" fmla="*/ 587829 w 1470517"/>
              <a:gd name="connsiteY112" fmla="*/ 1203569 h 2214249"/>
              <a:gd name="connsiteX113" fmla="*/ 593767 w 1470517"/>
              <a:gd name="connsiteY113" fmla="*/ 1167943 h 2214249"/>
              <a:gd name="connsiteX114" fmla="*/ 611580 w 1470517"/>
              <a:gd name="connsiteY114" fmla="*/ 1156068 h 2214249"/>
              <a:gd name="connsiteX115" fmla="*/ 659081 w 1470517"/>
              <a:gd name="connsiteY115" fmla="*/ 1162006 h 2214249"/>
              <a:gd name="connsiteX116" fmla="*/ 855024 w 1470517"/>
              <a:gd name="connsiteY116" fmla="*/ 1144193 h 2214249"/>
              <a:gd name="connsiteX117" fmla="*/ 860961 w 1470517"/>
              <a:gd name="connsiteY117" fmla="*/ 1126380 h 2214249"/>
              <a:gd name="connsiteX118" fmla="*/ 878774 w 1470517"/>
              <a:gd name="connsiteY118" fmla="*/ 1120442 h 2214249"/>
              <a:gd name="connsiteX119" fmla="*/ 838200 w 1470517"/>
              <a:gd name="connsiteY119" fmla="*/ 1066800 h 2214249"/>
              <a:gd name="connsiteX120" fmla="*/ 838200 w 1470517"/>
              <a:gd name="connsiteY120" fmla="*/ 1066800 h 2214249"/>
              <a:gd name="connsiteX121" fmla="*/ 838200 w 1470517"/>
              <a:gd name="connsiteY121" fmla="*/ 762000 h 2214249"/>
              <a:gd name="connsiteX122" fmla="*/ 1217221 w 1470517"/>
              <a:gd name="connsiteY122" fmla="*/ 728556 h 2214249"/>
              <a:gd name="connsiteX123" fmla="*/ 1447800 w 1470517"/>
              <a:gd name="connsiteY123" fmla="*/ 762000 h 2214249"/>
              <a:gd name="connsiteX124" fmla="*/ 1447800 w 1470517"/>
              <a:gd name="connsiteY124" fmla="*/ 685800 h 2214249"/>
              <a:gd name="connsiteX125" fmla="*/ 1442852 w 1470517"/>
              <a:gd name="connsiteY125" fmla="*/ 301045 h 2214249"/>
              <a:gd name="connsiteX126" fmla="*/ 1448790 w 1470517"/>
              <a:gd name="connsiteY126" fmla="*/ 253543 h 2214249"/>
              <a:gd name="connsiteX127" fmla="*/ 1436915 w 1470517"/>
              <a:gd name="connsiteY127" fmla="*/ 152603 h 2214249"/>
              <a:gd name="connsiteX128" fmla="*/ 1407226 w 1470517"/>
              <a:gd name="connsiteY128" fmla="*/ 105102 h 2214249"/>
              <a:gd name="connsiteX129" fmla="*/ 1347850 w 1470517"/>
              <a:gd name="connsiteY129" fmla="*/ 99164 h 2214249"/>
              <a:gd name="connsiteX130" fmla="*/ 1341912 w 1470517"/>
              <a:gd name="connsiteY130" fmla="*/ 81351 h 2214249"/>
              <a:gd name="connsiteX131" fmla="*/ 1324099 w 1470517"/>
              <a:gd name="connsiteY131" fmla="*/ 75414 h 2214249"/>
              <a:gd name="connsiteX132" fmla="*/ 1219200 w 1470517"/>
              <a:gd name="connsiteY132" fmla="*/ 0 h 2214249"/>
              <a:gd name="connsiteX133" fmla="*/ 1092530 w 1470517"/>
              <a:gd name="connsiteY133" fmla="*/ 39788 h 2214249"/>
              <a:gd name="connsiteX134" fmla="*/ 1086593 w 1470517"/>
              <a:gd name="connsiteY134" fmla="*/ 87289 h 2214249"/>
              <a:gd name="connsiteX135" fmla="*/ 807522 w 1470517"/>
              <a:gd name="connsiteY135" fmla="*/ 93227 h 2214249"/>
              <a:gd name="connsiteX136" fmla="*/ 765959 w 1470517"/>
              <a:gd name="connsiteY136" fmla="*/ 99164 h 2214249"/>
              <a:gd name="connsiteX137" fmla="*/ 742208 w 1470517"/>
              <a:gd name="connsiteY137" fmla="*/ 128853 h 2214249"/>
              <a:gd name="connsiteX138" fmla="*/ 748146 w 1470517"/>
              <a:gd name="connsiteY138" fmla="*/ 194167 h 2214249"/>
              <a:gd name="connsiteX139" fmla="*/ 771896 w 1470517"/>
              <a:gd name="connsiteY139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920338 w 1470517"/>
              <a:gd name="connsiteY106" fmla="*/ 1405450 h 2214249"/>
              <a:gd name="connsiteX107" fmla="*/ 762000 w 1470517"/>
              <a:gd name="connsiteY107" fmla="*/ 1219200 h 2214249"/>
              <a:gd name="connsiteX108" fmla="*/ 685800 w 1470517"/>
              <a:gd name="connsiteY108" fmla="*/ 1219200 h 2214249"/>
              <a:gd name="connsiteX109" fmla="*/ 647206 w 1470517"/>
              <a:gd name="connsiteY109" fmla="*/ 1251071 h 2214249"/>
              <a:gd name="connsiteX110" fmla="*/ 629393 w 1470517"/>
              <a:gd name="connsiteY110" fmla="*/ 1245133 h 2214249"/>
              <a:gd name="connsiteX111" fmla="*/ 581891 w 1470517"/>
              <a:gd name="connsiteY111" fmla="*/ 1221382 h 2214249"/>
              <a:gd name="connsiteX112" fmla="*/ 587829 w 1470517"/>
              <a:gd name="connsiteY112" fmla="*/ 1203569 h 2214249"/>
              <a:gd name="connsiteX113" fmla="*/ 593767 w 1470517"/>
              <a:gd name="connsiteY113" fmla="*/ 1167943 h 2214249"/>
              <a:gd name="connsiteX114" fmla="*/ 611580 w 1470517"/>
              <a:gd name="connsiteY114" fmla="*/ 1156068 h 2214249"/>
              <a:gd name="connsiteX115" fmla="*/ 659081 w 1470517"/>
              <a:gd name="connsiteY115" fmla="*/ 1162006 h 2214249"/>
              <a:gd name="connsiteX116" fmla="*/ 855024 w 1470517"/>
              <a:gd name="connsiteY116" fmla="*/ 1144193 h 2214249"/>
              <a:gd name="connsiteX117" fmla="*/ 860961 w 1470517"/>
              <a:gd name="connsiteY117" fmla="*/ 1126380 h 2214249"/>
              <a:gd name="connsiteX118" fmla="*/ 878774 w 1470517"/>
              <a:gd name="connsiteY118" fmla="*/ 1120442 h 2214249"/>
              <a:gd name="connsiteX119" fmla="*/ 838200 w 1470517"/>
              <a:gd name="connsiteY119" fmla="*/ 1066800 h 2214249"/>
              <a:gd name="connsiteX120" fmla="*/ 838200 w 1470517"/>
              <a:gd name="connsiteY120" fmla="*/ 1066800 h 2214249"/>
              <a:gd name="connsiteX121" fmla="*/ 838200 w 1470517"/>
              <a:gd name="connsiteY121" fmla="*/ 762000 h 2214249"/>
              <a:gd name="connsiteX122" fmla="*/ 1217221 w 1470517"/>
              <a:gd name="connsiteY122" fmla="*/ 728556 h 2214249"/>
              <a:gd name="connsiteX123" fmla="*/ 1447800 w 1470517"/>
              <a:gd name="connsiteY123" fmla="*/ 762000 h 2214249"/>
              <a:gd name="connsiteX124" fmla="*/ 1447800 w 1470517"/>
              <a:gd name="connsiteY124" fmla="*/ 685800 h 2214249"/>
              <a:gd name="connsiteX125" fmla="*/ 1442852 w 1470517"/>
              <a:gd name="connsiteY125" fmla="*/ 301045 h 2214249"/>
              <a:gd name="connsiteX126" fmla="*/ 1448790 w 1470517"/>
              <a:gd name="connsiteY126" fmla="*/ 253543 h 2214249"/>
              <a:gd name="connsiteX127" fmla="*/ 1436915 w 1470517"/>
              <a:gd name="connsiteY127" fmla="*/ 152603 h 2214249"/>
              <a:gd name="connsiteX128" fmla="*/ 1407226 w 1470517"/>
              <a:gd name="connsiteY128" fmla="*/ 105102 h 2214249"/>
              <a:gd name="connsiteX129" fmla="*/ 1347850 w 1470517"/>
              <a:gd name="connsiteY129" fmla="*/ 99164 h 2214249"/>
              <a:gd name="connsiteX130" fmla="*/ 1341912 w 1470517"/>
              <a:gd name="connsiteY130" fmla="*/ 81351 h 2214249"/>
              <a:gd name="connsiteX131" fmla="*/ 1324099 w 1470517"/>
              <a:gd name="connsiteY131" fmla="*/ 75414 h 2214249"/>
              <a:gd name="connsiteX132" fmla="*/ 1219200 w 1470517"/>
              <a:gd name="connsiteY132" fmla="*/ 0 h 2214249"/>
              <a:gd name="connsiteX133" fmla="*/ 1092530 w 1470517"/>
              <a:gd name="connsiteY133" fmla="*/ 39788 h 2214249"/>
              <a:gd name="connsiteX134" fmla="*/ 1086593 w 1470517"/>
              <a:gd name="connsiteY134" fmla="*/ 87289 h 2214249"/>
              <a:gd name="connsiteX135" fmla="*/ 807522 w 1470517"/>
              <a:gd name="connsiteY135" fmla="*/ 93227 h 2214249"/>
              <a:gd name="connsiteX136" fmla="*/ 765959 w 1470517"/>
              <a:gd name="connsiteY136" fmla="*/ 99164 h 2214249"/>
              <a:gd name="connsiteX137" fmla="*/ 742208 w 1470517"/>
              <a:gd name="connsiteY137" fmla="*/ 128853 h 2214249"/>
              <a:gd name="connsiteX138" fmla="*/ 748146 w 1470517"/>
              <a:gd name="connsiteY138" fmla="*/ 194167 h 2214249"/>
              <a:gd name="connsiteX139" fmla="*/ 771896 w 1470517"/>
              <a:gd name="connsiteY139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914400 w 1470517"/>
              <a:gd name="connsiteY105" fmla="*/ 1429201 h 2214249"/>
              <a:gd name="connsiteX106" fmla="*/ 762000 w 1470517"/>
              <a:gd name="connsiteY106" fmla="*/ 1219200 h 2214249"/>
              <a:gd name="connsiteX107" fmla="*/ 685800 w 1470517"/>
              <a:gd name="connsiteY107" fmla="*/ 1219200 h 2214249"/>
              <a:gd name="connsiteX108" fmla="*/ 647206 w 1470517"/>
              <a:gd name="connsiteY108" fmla="*/ 1251071 h 2214249"/>
              <a:gd name="connsiteX109" fmla="*/ 629393 w 1470517"/>
              <a:gd name="connsiteY109" fmla="*/ 1245133 h 2214249"/>
              <a:gd name="connsiteX110" fmla="*/ 581891 w 1470517"/>
              <a:gd name="connsiteY110" fmla="*/ 1221382 h 2214249"/>
              <a:gd name="connsiteX111" fmla="*/ 587829 w 1470517"/>
              <a:gd name="connsiteY111" fmla="*/ 1203569 h 2214249"/>
              <a:gd name="connsiteX112" fmla="*/ 593767 w 1470517"/>
              <a:gd name="connsiteY112" fmla="*/ 1167943 h 2214249"/>
              <a:gd name="connsiteX113" fmla="*/ 611580 w 1470517"/>
              <a:gd name="connsiteY113" fmla="*/ 1156068 h 2214249"/>
              <a:gd name="connsiteX114" fmla="*/ 659081 w 1470517"/>
              <a:gd name="connsiteY114" fmla="*/ 1162006 h 2214249"/>
              <a:gd name="connsiteX115" fmla="*/ 855024 w 1470517"/>
              <a:gd name="connsiteY115" fmla="*/ 1144193 h 2214249"/>
              <a:gd name="connsiteX116" fmla="*/ 860961 w 1470517"/>
              <a:gd name="connsiteY116" fmla="*/ 1126380 h 2214249"/>
              <a:gd name="connsiteX117" fmla="*/ 878774 w 1470517"/>
              <a:gd name="connsiteY117" fmla="*/ 1120442 h 2214249"/>
              <a:gd name="connsiteX118" fmla="*/ 838200 w 1470517"/>
              <a:gd name="connsiteY118" fmla="*/ 1066800 h 2214249"/>
              <a:gd name="connsiteX119" fmla="*/ 838200 w 1470517"/>
              <a:gd name="connsiteY119" fmla="*/ 1066800 h 2214249"/>
              <a:gd name="connsiteX120" fmla="*/ 838200 w 1470517"/>
              <a:gd name="connsiteY120" fmla="*/ 762000 h 2214249"/>
              <a:gd name="connsiteX121" fmla="*/ 1217221 w 1470517"/>
              <a:gd name="connsiteY121" fmla="*/ 728556 h 2214249"/>
              <a:gd name="connsiteX122" fmla="*/ 1447800 w 1470517"/>
              <a:gd name="connsiteY122" fmla="*/ 762000 h 2214249"/>
              <a:gd name="connsiteX123" fmla="*/ 1447800 w 1470517"/>
              <a:gd name="connsiteY123" fmla="*/ 685800 h 2214249"/>
              <a:gd name="connsiteX124" fmla="*/ 1442852 w 1470517"/>
              <a:gd name="connsiteY124" fmla="*/ 301045 h 2214249"/>
              <a:gd name="connsiteX125" fmla="*/ 1448790 w 1470517"/>
              <a:gd name="connsiteY125" fmla="*/ 253543 h 2214249"/>
              <a:gd name="connsiteX126" fmla="*/ 1436915 w 1470517"/>
              <a:gd name="connsiteY126" fmla="*/ 152603 h 2214249"/>
              <a:gd name="connsiteX127" fmla="*/ 1407226 w 1470517"/>
              <a:gd name="connsiteY127" fmla="*/ 105102 h 2214249"/>
              <a:gd name="connsiteX128" fmla="*/ 1347850 w 1470517"/>
              <a:gd name="connsiteY128" fmla="*/ 99164 h 2214249"/>
              <a:gd name="connsiteX129" fmla="*/ 1341912 w 1470517"/>
              <a:gd name="connsiteY129" fmla="*/ 81351 h 2214249"/>
              <a:gd name="connsiteX130" fmla="*/ 1324099 w 1470517"/>
              <a:gd name="connsiteY130" fmla="*/ 75414 h 2214249"/>
              <a:gd name="connsiteX131" fmla="*/ 1219200 w 1470517"/>
              <a:gd name="connsiteY131" fmla="*/ 0 h 2214249"/>
              <a:gd name="connsiteX132" fmla="*/ 1092530 w 1470517"/>
              <a:gd name="connsiteY132" fmla="*/ 39788 h 2214249"/>
              <a:gd name="connsiteX133" fmla="*/ 1086593 w 1470517"/>
              <a:gd name="connsiteY133" fmla="*/ 87289 h 2214249"/>
              <a:gd name="connsiteX134" fmla="*/ 807522 w 1470517"/>
              <a:gd name="connsiteY134" fmla="*/ 93227 h 2214249"/>
              <a:gd name="connsiteX135" fmla="*/ 765959 w 1470517"/>
              <a:gd name="connsiteY135" fmla="*/ 99164 h 2214249"/>
              <a:gd name="connsiteX136" fmla="*/ 742208 w 1470517"/>
              <a:gd name="connsiteY136" fmla="*/ 128853 h 2214249"/>
              <a:gd name="connsiteX137" fmla="*/ 748146 w 1470517"/>
              <a:gd name="connsiteY137" fmla="*/ 194167 h 2214249"/>
              <a:gd name="connsiteX138" fmla="*/ 771896 w 1470517"/>
              <a:gd name="connsiteY138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855024 w 1470517"/>
              <a:gd name="connsiteY104" fmla="*/ 1435138 h 2214249"/>
              <a:gd name="connsiteX105" fmla="*/ 762000 w 1470517"/>
              <a:gd name="connsiteY105" fmla="*/ 1219200 h 2214249"/>
              <a:gd name="connsiteX106" fmla="*/ 685800 w 1470517"/>
              <a:gd name="connsiteY106" fmla="*/ 1219200 h 2214249"/>
              <a:gd name="connsiteX107" fmla="*/ 647206 w 1470517"/>
              <a:gd name="connsiteY107" fmla="*/ 1251071 h 2214249"/>
              <a:gd name="connsiteX108" fmla="*/ 629393 w 1470517"/>
              <a:gd name="connsiteY108" fmla="*/ 1245133 h 2214249"/>
              <a:gd name="connsiteX109" fmla="*/ 581891 w 1470517"/>
              <a:gd name="connsiteY109" fmla="*/ 1221382 h 2214249"/>
              <a:gd name="connsiteX110" fmla="*/ 587829 w 1470517"/>
              <a:gd name="connsiteY110" fmla="*/ 1203569 h 2214249"/>
              <a:gd name="connsiteX111" fmla="*/ 593767 w 1470517"/>
              <a:gd name="connsiteY111" fmla="*/ 1167943 h 2214249"/>
              <a:gd name="connsiteX112" fmla="*/ 611580 w 1470517"/>
              <a:gd name="connsiteY112" fmla="*/ 1156068 h 2214249"/>
              <a:gd name="connsiteX113" fmla="*/ 659081 w 1470517"/>
              <a:gd name="connsiteY113" fmla="*/ 1162006 h 2214249"/>
              <a:gd name="connsiteX114" fmla="*/ 855024 w 1470517"/>
              <a:gd name="connsiteY114" fmla="*/ 1144193 h 2214249"/>
              <a:gd name="connsiteX115" fmla="*/ 860961 w 1470517"/>
              <a:gd name="connsiteY115" fmla="*/ 1126380 h 2214249"/>
              <a:gd name="connsiteX116" fmla="*/ 878774 w 1470517"/>
              <a:gd name="connsiteY116" fmla="*/ 1120442 h 2214249"/>
              <a:gd name="connsiteX117" fmla="*/ 838200 w 1470517"/>
              <a:gd name="connsiteY117" fmla="*/ 1066800 h 2214249"/>
              <a:gd name="connsiteX118" fmla="*/ 838200 w 1470517"/>
              <a:gd name="connsiteY118" fmla="*/ 1066800 h 2214249"/>
              <a:gd name="connsiteX119" fmla="*/ 838200 w 1470517"/>
              <a:gd name="connsiteY119" fmla="*/ 762000 h 2214249"/>
              <a:gd name="connsiteX120" fmla="*/ 1217221 w 1470517"/>
              <a:gd name="connsiteY120" fmla="*/ 728556 h 2214249"/>
              <a:gd name="connsiteX121" fmla="*/ 1447800 w 1470517"/>
              <a:gd name="connsiteY121" fmla="*/ 762000 h 2214249"/>
              <a:gd name="connsiteX122" fmla="*/ 1447800 w 1470517"/>
              <a:gd name="connsiteY122" fmla="*/ 685800 h 2214249"/>
              <a:gd name="connsiteX123" fmla="*/ 1442852 w 1470517"/>
              <a:gd name="connsiteY123" fmla="*/ 301045 h 2214249"/>
              <a:gd name="connsiteX124" fmla="*/ 1448790 w 1470517"/>
              <a:gd name="connsiteY124" fmla="*/ 253543 h 2214249"/>
              <a:gd name="connsiteX125" fmla="*/ 1436915 w 1470517"/>
              <a:gd name="connsiteY125" fmla="*/ 152603 h 2214249"/>
              <a:gd name="connsiteX126" fmla="*/ 1407226 w 1470517"/>
              <a:gd name="connsiteY126" fmla="*/ 105102 h 2214249"/>
              <a:gd name="connsiteX127" fmla="*/ 1347850 w 1470517"/>
              <a:gd name="connsiteY127" fmla="*/ 99164 h 2214249"/>
              <a:gd name="connsiteX128" fmla="*/ 1341912 w 1470517"/>
              <a:gd name="connsiteY128" fmla="*/ 81351 h 2214249"/>
              <a:gd name="connsiteX129" fmla="*/ 1324099 w 1470517"/>
              <a:gd name="connsiteY129" fmla="*/ 75414 h 2214249"/>
              <a:gd name="connsiteX130" fmla="*/ 1219200 w 1470517"/>
              <a:gd name="connsiteY130" fmla="*/ 0 h 2214249"/>
              <a:gd name="connsiteX131" fmla="*/ 1092530 w 1470517"/>
              <a:gd name="connsiteY131" fmla="*/ 39788 h 2214249"/>
              <a:gd name="connsiteX132" fmla="*/ 1086593 w 1470517"/>
              <a:gd name="connsiteY132" fmla="*/ 87289 h 2214249"/>
              <a:gd name="connsiteX133" fmla="*/ 807522 w 1470517"/>
              <a:gd name="connsiteY133" fmla="*/ 93227 h 2214249"/>
              <a:gd name="connsiteX134" fmla="*/ 765959 w 1470517"/>
              <a:gd name="connsiteY134" fmla="*/ 99164 h 2214249"/>
              <a:gd name="connsiteX135" fmla="*/ 742208 w 1470517"/>
              <a:gd name="connsiteY135" fmla="*/ 128853 h 2214249"/>
              <a:gd name="connsiteX136" fmla="*/ 748146 w 1470517"/>
              <a:gd name="connsiteY136" fmla="*/ 194167 h 2214249"/>
              <a:gd name="connsiteX137" fmla="*/ 771896 w 1470517"/>
              <a:gd name="connsiteY137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1273 w 1470517"/>
              <a:gd name="connsiteY103" fmla="*/ 1352011 h 2214249"/>
              <a:gd name="connsiteX104" fmla="*/ 762000 w 1470517"/>
              <a:gd name="connsiteY104" fmla="*/ 1219200 h 2214249"/>
              <a:gd name="connsiteX105" fmla="*/ 685800 w 1470517"/>
              <a:gd name="connsiteY105" fmla="*/ 1219200 h 2214249"/>
              <a:gd name="connsiteX106" fmla="*/ 647206 w 1470517"/>
              <a:gd name="connsiteY106" fmla="*/ 1251071 h 2214249"/>
              <a:gd name="connsiteX107" fmla="*/ 629393 w 1470517"/>
              <a:gd name="connsiteY107" fmla="*/ 1245133 h 2214249"/>
              <a:gd name="connsiteX108" fmla="*/ 581891 w 1470517"/>
              <a:gd name="connsiteY108" fmla="*/ 1221382 h 2214249"/>
              <a:gd name="connsiteX109" fmla="*/ 587829 w 1470517"/>
              <a:gd name="connsiteY109" fmla="*/ 1203569 h 2214249"/>
              <a:gd name="connsiteX110" fmla="*/ 593767 w 1470517"/>
              <a:gd name="connsiteY110" fmla="*/ 1167943 h 2214249"/>
              <a:gd name="connsiteX111" fmla="*/ 611580 w 1470517"/>
              <a:gd name="connsiteY111" fmla="*/ 1156068 h 2214249"/>
              <a:gd name="connsiteX112" fmla="*/ 659081 w 1470517"/>
              <a:gd name="connsiteY112" fmla="*/ 1162006 h 2214249"/>
              <a:gd name="connsiteX113" fmla="*/ 855024 w 1470517"/>
              <a:gd name="connsiteY113" fmla="*/ 1144193 h 2214249"/>
              <a:gd name="connsiteX114" fmla="*/ 860961 w 1470517"/>
              <a:gd name="connsiteY114" fmla="*/ 1126380 h 2214249"/>
              <a:gd name="connsiteX115" fmla="*/ 878774 w 1470517"/>
              <a:gd name="connsiteY115" fmla="*/ 1120442 h 2214249"/>
              <a:gd name="connsiteX116" fmla="*/ 838200 w 1470517"/>
              <a:gd name="connsiteY116" fmla="*/ 1066800 h 2214249"/>
              <a:gd name="connsiteX117" fmla="*/ 838200 w 1470517"/>
              <a:gd name="connsiteY117" fmla="*/ 1066800 h 2214249"/>
              <a:gd name="connsiteX118" fmla="*/ 838200 w 1470517"/>
              <a:gd name="connsiteY118" fmla="*/ 762000 h 2214249"/>
              <a:gd name="connsiteX119" fmla="*/ 1217221 w 1470517"/>
              <a:gd name="connsiteY119" fmla="*/ 728556 h 2214249"/>
              <a:gd name="connsiteX120" fmla="*/ 1447800 w 1470517"/>
              <a:gd name="connsiteY120" fmla="*/ 762000 h 2214249"/>
              <a:gd name="connsiteX121" fmla="*/ 1447800 w 1470517"/>
              <a:gd name="connsiteY121" fmla="*/ 685800 h 2214249"/>
              <a:gd name="connsiteX122" fmla="*/ 1442852 w 1470517"/>
              <a:gd name="connsiteY122" fmla="*/ 301045 h 2214249"/>
              <a:gd name="connsiteX123" fmla="*/ 1448790 w 1470517"/>
              <a:gd name="connsiteY123" fmla="*/ 253543 h 2214249"/>
              <a:gd name="connsiteX124" fmla="*/ 1436915 w 1470517"/>
              <a:gd name="connsiteY124" fmla="*/ 152603 h 2214249"/>
              <a:gd name="connsiteX125" fmla="*/ 1407226 w 1470517"/>
              <a:gd name="connsiteY125" fmla="*/ 105102 h 2214249"/>
              <a:gd name="connsiteX126" fmla="*/ 1347850 w 1470517"/>
              <a:gd name="connsiteY126" fmla="*/ 99164 h 2214249"/>
              <a:gd name="connsiteX127" fmla="*/ 1341912 w 1470517"/>
              <a:gd name="connsiteY127" fmla="*/ 81351 h 2214249"/>
              <a:gd name="connsiteX128" fmla="*/ 1324099 w 1470517"/>
              <a:gd name="connsiteY128" fmla="*/ 75414 h 2214249"/>
              <a:gd name="connsiteX129" fmla="*/ 1219200 w 1470517"/>
              <a:gd name="connsiteY129" fmla="*/ 0 h 2214249"/>
              <a:gd name="connsiteX130" fmla="*/ 1092530 w 1470517"/>
              <a:gd name="connsiteY130" fmla="*/ 39788 h 2214249"/>
              <a:gd name="connsiteX131" fmla="*/ 1086593 w 1470517"/>
              <a:gd name="connsiteY131" fmla="*/ 87289 h 2214249"/>
              <a:gd name="connsiteX132" fmla="*/ 807522 w 1470517"/>
              <a:gd name="connsiteY132" fmla="*/ 93227 h 2214249"/>
              <a:gd name="connsiteX133" fmla="*/ 765959 w 1470517"/>
              <a:gd name="connsiteY133" fmla="*/ 99164 h 2214249"/>
              <a:gd name="connsiteX134" fmla="*/ 742208 w 1470517"/>
              <a:gd name="connsiteY134" fmla="*/ 128853 h 2214249"/>
              <a:gd name="connsiteX135" fmla="*/ 748146 w 1470517"/>
              <a:gd name="connsiteY135" fmla="*/ 194167 h 2214249"/>
              <a:gd name="connsiteX136" fmla="*/ 771896 w 1470517"/>
              <a:gd name="connsiteY136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762000 w 1470517"/>
              <a:gd name="connsiteY103" fmla="*/ 12192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8200 w 1470517"/>
              <a:gd name="connsiteY103" fmla="*/ 12192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8200 w 1470517"/>
              <a:gd name="connsiteY103" fmla="*/ 12192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71896 w 1470517"/>
              <a:gd name="connsiteY101" fmla="*/ 1340136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62000 w 1470517"/>
              <a:gd name="connsiteY101" fmla="*/ 1295400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54083 w 1470517"/>
              <a:gd name="connsiteY100" fmla="*/ 1346073 h 2214249"/>
              <a:gd name="connsiteX101" fmla="*/ 762000 w 1470517"/>
              <a:gd name="connsiteY101" fmla="*/ 1371600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42208 w 1470517"/>
              <a:gd name="connsiteY99" fmla="*/ 1363886 h 2214249"/>
              <a:gd name="connsiteX100" fmla="*/ 762000 w 1470517"/>
              <a:gd name="connsiteY100" fmla="*/ 1371600 h 2214249"/>
              <a:gd name="connsiteX101" fmla="*/ 762000 w 1470517"/>
              <a:gd name="connsiteY101" fmla="*/ 1371600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30333 w 1470517"/>
              <a:gd name="connsiteY98" fmla="*/ 1375762 h 2214249"/>
              <a:gd name="connsiteX99" fmla="*/ 762000 w 1470517"/>
              <a:gd name="connsiteY99" fmla="*/ 1371600 h 2214249"/>
              <a:gd name="connsiteX100" fmla="*/ 762000 w 1470517"/>
              <a:gd name="connsiteY100" fmla="*/ 1371600 h 2214249"/>
              <a:gd name="connsiteX101" fmla="*/ 762000 w 1470517"/>
              <a:gd name="connsiteY101" fmla="*/ 1371600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700644 w 1470517"/>
              <a:gd name="connsiteY97" fmla="*/ 1399512 h 2214249"/>
              <a:gd name="connsiteX98" fmla="*/ 762000 w 1470517"/>
              <a:gd name="connsiteY98" fmla="*/ 1371600 h 2214249"/>
              <a:gd name="connsiteX99" fmla="*/ 762000 w 1470517"/>
              <a:gd name="connsiteY99" fmla="*/ 1371600 h 2214249"/>
              <a:gd name="connsiteX100" fmla="*/ 762000 w 1470517"/>
              <a:gd name="connsiteY100" fmla="*/ 1371600 h 2214249"/>
              <a:gd name="connsiteX101" fmla="*/ 762000 w 1470517"/>
              <a:gd name="connsiteY101" fmla="*/ 1371600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685800 w 1470517"/>
              <a:gd name="connsiteY97" fmla="*/ 1447800 h 2214249"/>
              <a:gd name="connsiteX98" fmla="*/ 762000 w 1470517"/>
              <a:gd name="connsiteY98" fmla="*/ 1371600 h 2214249"/>
              <a:gd name="connsiteX99" fmla="*/ 762000 w 1470517"/>
              <a:gd name="connsiteY99" fmla="*/ 1371600 h 2214249"/>
              <a:gd name="connsiteX100" fmla="*/ 762000 w 1470517"/>
              <a:gd name="connsiteY100" fmla="*/ 1371600 h 2214249"/>
              <a:gd name="connsiteX101" fmla="*/ 762000 w 1470517"/>
              <a:gd name="connsiteY101" fmla="*/ 1371600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65019 w 1470517"/>
              <a:gd name="connsiteY94" fmla="*/ 1441076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685800 w 1470517"/>
              <a:gd name="connsiteY97" fmla="*/ 1447800 h 2214249"/>
              <a:gd name="connsiteX98" fmla="*/ 762000 w 1470517"/>
              <a:gd name="connsiteY98" fmla="*/ 1371600 h 2214249"/>
              <a:gd name="connsiteX99" fmla="*/ 762000 w 1470517"/>
              <a:gd name="connsiteY99" fmla="*/ 1371600 h 2214249"/>
              <a:gd name="connsiteX100" fmla="*/ 762000 w 1470517"/>
              <a:gd name="connsiteY100" fmla="*/ 1371600 h 2214249"/>
              <a:gd name="connsiteX101" fmla="*/ 762000 w 1470517"/>
              <a:gd name="connsiteY101" fmla="*/ 1371600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85800 w 1470517"/>
              <a:gd name="connsiteY94" fmla="*/ 1524000 h 2214249"/>
              <a:gd name="connsiteX95" fmla="*/ 676894 w 1470517"/>
              <a:gd name="connsiteY95" fmla="*/ 1423263 h 2214249"/>
              <a:gd name="connsiteX96" fmla="*/ 694707 w 1470517"/>
              <a:gd name="connsiteY96" fmla="*/ 1417325 h 2214249"/>
              <a:gd name="connsiteX97" fmla="*/ 685800 w 1470517"/>
              <a:gd name="connsiteY97" fmla="*/ 1447800 h 2214249"/>
              <a:gd name="connsiteX98" fmla="*/ 762000 w 1470517"/>
              <a:gd name="connsiteY98" fmla="*/ 1371600 h 2214249"/>
              <a:gd name="connsiteX99" fmla="*/ 762000 w 1470517"/>
              <a:gd name="connsiteY99" fmla="*/ 1371600 h 2214249"/>
              <a:gd name="connsiteX100" fmla="*/ 762000 w 1470517"/>
              <a:gd name="connsiteY100" fmla="*/ 1371600 h 2214249"/>
              <a:gd name="connsiteX101" fmla="*/ 762000 w 1470517"/>
              <a:gd name="connsiteY101" fmla="*/ 1371600 h 2214249"/>
              <a:gd name="connsiteX102" fmla="*/ 807522 w 1470517"/>
              <a:gd name="connsiteY102" fmla="*/ 1346073 h 2214249"/>
              <a:gd name="connsiteX103" fmla="*/ 838200 w 1470517"/>
              <a:gd name="connsiteY103" fmla="*/ 1295400 h 2214249"/>
              <a:gd name="connsiteX104" fmla="*/ 685800 w 1470517"/>
              <a:gd name="connsiteY104" fmla="*/ 1219200 h 2214249"/>
              <a:gd name="connsiteX105" fmla="*/ 647206 w 1470517"/>
              <a:gd name="connsiteY105" fmla="*/ 1251071 h 2214249"/>
              <a:gd name="connsiteX106" fmla="*/ 629393 w 1470517"/>
              <a:gd name="connsiteY106" fmla="*/ 1245133 h 2214249"/>
              <a:gd name="connsiteX107" fmla="*/ 581891 w 1470517"/>
              <a:gd name="connsiteY107" fmla="*/ 1221382 h 2214249"/>
              <a:gd name="connsiteX108" fmla="*/ 587829 w 1470517"/>
              <a:gd name="connsiteY108" fmla="*/ 1203569 h 2214249"/>
              <a:gd name="connsiteX109" fmla="*/ 593767 w 1470517"/>
              <a:gd name="connsiteY109" fmla="*/ 1167943 h 2214249"/>
              <a:gd name="connsiteX110" fmla="*/ 611580 w 1470517"/>
              <a:gd name="connsiteY110" fmla="*/ 1156068 h 2214249"/>
              <a:gd name="connsiteX111" fmla="*/ 659081 w 1470517"/>
              <a:gd name="connsiteY111" fmla="*/ 1162006 h 2214249"/>
              <a:gd name="connsiteX112" fmla="*/ 855024 w 1470517"/>
              <a:gd name="connsiteY112" fmla="*/ 1144193 h 2214249"/>
              <a:gd name="connsiteX113" fmla="*/ 860961 w 1470517"/>
              <a:gd name="connsiteY113" fmla="*/ 1126380 h 2214249"/>
              <a:gd name="connsiteX114" fmla="*/ 878774 w 1470517"/>
              <a:gd name="connsiteY114" fmla="*/ 1120442 h 2214249"/>
              <a:gd name="connsiteX115" fmla="*/ 838200 w 1470517"/>
              <a:gd name="connsiteY115" fmla="*/ 1066800 h 2214249"/>
              <a:gd name="connsiteX116" fmla="*/ 838200 w 1470517"/>
              <a:gd name="connsiteY116" fmla="*/ 1066800 h 2214249"/>
              <a:gd name="connsiteX117" fmla="*/ 838200 w 1470517"/>
              <a:gd name="connsiteY117" fmla="*/ 762000 h 2214249"/>
              <a:gd name="connsiteX118" fmla="*/ 1217221 w 1470517"/>
              <a:gd name="connsiteY118" fmla="*/ 728556 h 2214249"/>
              <a:gd name="connsiteX119" fmla="*/ 1447800 w 1470517"/>
              <a:gd name="connsiteY119" fmla="*/ 762000 h 2214249"/>
              <a:gd name="connsiteX120" fmla="*/ 1447800 w 1470517"/>
              <a:gd name="connsiteY120" fmla="*/ 685800 h 2214249"/>
              <a:gd name="connsiteX121" fmla="*/ 1442852 w 1470517"/>
              <a:gd name="connsiteY121" fmla="*/ 301045 h 2214249"/>
              <a:gd name="connsiteX122" fmla="*/ 1448790 w 1470517"/>
              <a:gd name="connsiteY122" fmla="*/ 253543 h 2214249"/>
              <a:gd name="connsiteX123" fmla="*/ 1436915 w 1470517"/>
              <a:gd name="connsiteY123" fmla="*/ 152603 h 2214249"/>
              <a:gd name="connsiteX124" fmla="*/ 1407226 w 1470517"/>
              <a:gd name="connsiteY124" fmla="*/ 105102 h 2214249"/>
              <a:gd name="connsiteX125" fmla="*/ 1347850 w 1470517"/>
              <a:gd name="connsiteY125" fmla="*/ 99164 h 2214249"/>
              <a:gd name="connsiteX126" fmla="*/ 1341912 w 1470517"/>
              <a:gd name="connsiteY126" fmla="*/ 81351 h 2214249"/>
              <a:gd name="connsiteX127" fmla="*/ 1324099 w 1470517"/>
              <a:gd name="connsiteY127" fmla="*/ 75414 h 2214249"/>
              <a:gd name="connsiteX128" fmla="*/ 1219200 w 1470517"/>
              <a:gd name="connsiteY128" fmla="*/ 0 h 2214249"/>
              <a:gd name="connsiteX129" fmla="*/ 1092530 w 1470517"/>
              <a:gd name="connsiteY129" fmla="*/ 39788 h 2214249"/>
              <a:gd name="connsiteX130" fmla="*/ 1086593 w 1470517"/>
              <a:gd name="connsiteY130" fmla="*/ 87289 h 2214249"/>
              <a:gd name="connsiteX131" fmla="*/ 807522 w 1470517"/>
              <a:gd name="connsiteY131" fmla="*/ 93227 h 2214249"/>
              <a:gd name="connsiteX132" fmla="*/ 765959 w 1470517"/>
              <a:gd name="connsiteY132" fmla="*/ 99164 h 2214249"/>
              <a:gd name="connsiteX133" fmla="*/ 742208 w 1470517"/>
              <a:gd name="connsiteY133" fmla="*/ 128853 h 2214249"/>
              <a:gd name="connsiteX134" fmla="*/ 748146 w 1470517"/>
              <a:gd name="connsiteY134" fmla="*/ 194167 h 2214249"/>
              <a:gd name="connsiteX135" fmla="*/ 771896 w 1470517"/>
              <a:gd name="connsiteY13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76894 w 1470517"/>
              <a:gd name="connsiteY94" fmla="*/ 1423263 h 2214249"/>
              <a:gd name="connsiteX95" fmla="*/ 694707 w 1470517"/>
              <a:gd name="connsiteY95" fmla="*/ 1417325 h 2214249"/>
              <a:gd name="connsiteX96" fmla="*/ 685800 w 1470517"/>
              <a:gd name="connsiteY96" fmla="*/ 1447800 h 2214249"/>
              <a:gd name="connsiteX97" fmla="*/ 762000 w 1470517"/>
              <a:gd name="connsiteY97" fmla="*/ 1371600 h 2214249"/>
              <a:gd name="connsiteX98" fmla="*/ 762000 w 1470517"/>
              <a:gd name="connsiteY98" fmla="*/ 1371600 h 2214249"/>
              <a:gd name="connsiteX99" fmla="*/ 762000 w 1470517"/>
              <a:gd name="connsiteY99" fmla="*/ 1371600 h 2214249"/>
              <a:gd name="connsiteX100" fmla="*/ 762000 w 1470517"/>
              <a:gd name="connsiteY100" fmla="*/ 1371600 h 2214249"/>
              <a:gd name="connsiteX101" fmla="*/ 807522 w 1470517"/>
              <a:gd name="connsiteY101" fmla="*/ 1346073 h 2214249"/>
              <a:gd name="connsiteX102" fmla="*/ 838200 w 1470517"/>
              <a:gd name="connsiteY102" fmla="*/ 1295400 h 2214249"/>
              <a:gd name="connsiteX103" fmla="*/ 685800 w 1470517"/>
              <a:gd name="connsiteY103" fmla="*/ 1219200 h 2214249"/>
              <a:gd name="connsiteX104" fmla="*/ 647206 w 1470517"/>
              <a:gd name="connsiteY104" fmla="*/ 1251071 h 2214249"/>
              <a:gd name="connsiteX105" fmla="*/ 629393 w 1470517"/>
              <a:gd name="connsiteY105" fmla="*/ 1245133 h 2214249"/>
              <a:gd name="connsiteX106" fmla="*/ 581891 w 1470517"/>
              <a:gd name="connsiteY106" fmla="*/ 1221382 h 2214249"/>
              <a:gd name="connsiteX107" fmla="*/ 587829 w 1470517"/>
              <a:gd name="connsiteY107" fmla="*/ 1203569 h 2214249"/>
              <a:gd name="connsiteX108" fmla="*/ 593767 w 1470517"/>
              <a:gd name="connsiteY108" fmla="*/ 1167943 h 2214249"/>
              <a:gd name="connsiteX109" fmla="*/ 611580 w 1470517"/>
              <a:gd name="connsiteY109" fmla="*/ 1156068 h 2214249"/>
              <a:gd name="connsiteX110" fmla="*/ 659081 w 1470517"/>
              <a:gd name="connsiteY110" fmla="*/ 1162006 h 2214249"/>
              <a:gd name="connsiteX111" fmla="*/ 855024 w 1470517"/>
              <a:gd name="connsiteY111" fmla="*/ 1144193 h 2214249"/>
              <a:gd name="connsiteX112" fmla="*/ 860961 w 1470517"/>
              <a:gd name="connsiteY112" fmla="*/ 1126380 h 2214249"/>
              <a:gd name="connsiteX113" fmla="*/ 878774 w 1470517"/>
              <a:gd name="connsiteY113" fmla="*/ 1120442 h 2214249"/>
              <a:gd name="connsiteX114" fmla="*/ 838200 w 1470517"/>
              <a:gd name="connsiteY114" fmla="*/ 1066800 h 2214249"/>
              <a:gd name="connsiteX115" fmla="*/ 838200 w 1470517"/>
              <a:gd name="connsiteY115" fmla="*/ 1066800 h 2214249"/>
              <a:gd name="connsiteX116" fmla="*/ 838200 w 1470517"/>
              <a:gd name="connsiteY116" fmla="*/ 762000 h 2214249"/>
              <a:gd name="connsiteX117" fmla="*/ 1217221 w 1470517"/>
              <a:gd name="connsiteY117" fmla="*/ 728556 h 2214249"/>
              <a:gd name="connsiteX118" fmla="*/ 1447800 w 1470517"/>
              <a:gd name="connsiteY118" fmla="*/ 762000 h 2214249"/>
              <a:gd name="connsiteX119" fmla="*/ 1447800 w 1470517"/>
              <a:gd name="connsiteY119" fmla="*/ 685800 h 2214249"/>
              <a:gd name="connsiteX120" fmla="*/ 1442852 w 1470517"/>
              <a:gd name="connsiteY120" fmla="*/ 301045 h 2214249"/>
              <a:gd name="connsiteX121" fmla="*/ 1448790 w 1470517"/>
              <a:gd name="connsiteY121" fmla="*/ 253543 h 2214249"/>
              <a:gd name="connsiteX122" fmla="*/ 1436915 w 1470517"/>
              <a:gd name="connsiteY122" fmla="*/ 152603 h 2214249"/>
              <a:gd name="connsiteX123" fmla="*/ 1407226 w 1470517"/>
              <a:gd name="connsiteY123" fmla="*/ 105102 h 2214249"/>
              <a:gd name="connsiteX124" fmla="*/ 1347850 w 1470517"/>
              <a:gd name="connsiteY124" fmla="*/ 99164 h 2214249"/>
              <a:gd name="connsiteX125" fmla="*/ 1341912 w 1470517"/>
              <a:gd name="connsiteY125" fmla="*/ 81351 h 2214249"/>
              <a:gd name="connsiteX126" fmla="*/ 1324099 w 1470517"/>
              <a:gd name="connsiteY126" fmla="*/ 75414 h 2214249"/>
              <a:gd name="connsiteX127" fmla="*/ 1219200 w 1470517"/>
              <a:gd name="connsiteY127" fmla="*/ 0 h 2214249"/>
              <a:gd name="connsiteX128" fmla="*/ 1092530 w 1470517"/>
              <a:gd name="connsiteY128" fmla="*/ 39788 h 2214249"/>
              <a:gd name="connsiteX129" fmla="*/ 1086593 w 1470517"/>
              <a:gd name="connsiteY129" fmla="*/ 87289 h 2214249"/>
              <a:gd name="connsiteX130" fmla="*/ 807522 w 1470517"/>
              <a:gd name="connsiteY130" fmla="*/ 93227 h 2214249"/>
              <a:gd name="connsiteX131" fmla="*/ 765959 w 1470517"/>
              <a:gd name="connsiteY131" fmla="*/ 99164 h 2214249"/>
              <a:gd name="connsiteX132" fmla="*/ 742208 w 1470517"/>
              <a:gd name="connsiteY132" fmla="*/ 128853 h 2214249"/>
              <a:gd name="connsiteX133" fmla="*/ 748146 w 1470517"/>
              <a:gd name="connsiteY133" fmla="*/ 194167 h 2214249"/>
              <a:gd name="connsiteX134" fmla="*/ 771896 w 1470517"/>
              <a:gd name="connsiteY13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76894 w 1470517"/>
              <a:gd name="connsiteY94" fmla="*/ 1423263 h 2214249"/>
              <a:gd name="connsiteX95" fmla="*/ 685800 w 1470517"/>
              <a:gd name="connsiteY95" fmla="*/ 14478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762000 w 1470517"/>
              <a:gd name="connsiteY98" fmla="*/ 1371600 h 2214249"/>
              <a:gd name="connsiteX99" fmla="*/ 762000 w 1470517"/>
              <a:gd name="connsiteY99" fmla="*/ 1371600 h 2214249"/>
              <a:gd name="connsiteX100" fmla="*/ 807522 w 1470517"/>
              <a:gd name="connsiteY100" fmla="*/ 1346073 h 2214249"/>
              <a:gd name="connsiteX101" fmla="*/ 838200 w 1470517"/>
              <a:gd name="connsiteY101" fmla="*/ 1295400 h 2214249"/>
              <a:gd name="connsiteX102" fmla="*/ 685800 w 1470517"/>
              <a:gd name="connsiteY102" fmla="*/ 1219200 h 2214249"/>
              <a:gd name="connsiteX103" fmla="*/ 647206 w 1470517"/>
              <a:gd name="connsiteY103" fmla="*/ 1251071 h 2214249"/>
              <a:gd name="connsiteX104" fmla="*/ 629393 w 1470517"/>
              <a:gd name="connsiteY104" fmla="*/ 1245133 h 2214249"/>
              <a:gd name="connsiteX105" fmla="*/ 581891 w 1470517"/>
              <a:gd name="connsiteY105" fmla="*/ 1221382 h 2214249"/>
              <a:gd name="connsiteX106" fmla="*/ 587829 w 1470517"/>
              <a:gd name="connsiteY106" fmla="*/ 1203569 h 2214249"/>
              <a:gd name="connsiteX107" fmla="*/ 593767 w 1470517"/>
              <a:gd name="connsiteY107" fmla="*/ 1167943 h 2214249"/>
              <a:gd name="connsiteX108" fmla="*/ 611580 w 1470517"/>
              <a:gd name="connsiteY108" fmla="*/ 1156068 h 2214249"/>
              <a:gd name="connsiteX109" fmla="*/ 659081 w 1470517"/>
              <a:gd name="connsiteY109" fmla="*/ 1162006 h 2214249"/>
              <a:gd name="connsiteX110" fmla="*/ 855024 w 1470517"/>
              <a:gd name="connsiteY110" fmla="*/ 1144193 h 2214249"/>
              <a:gd name="connsiteX111" fmla="*/ 860961 w 1470517"/>
              <a:gd name="connsiteY111" fmla="*/ 1126380 h 2214249"/>
              <a:gd name="connsiteX112" fmla="*/ 878774 w 1470517"/>
              <a:gd name="connsiteY112" fmla="*/ 1120442 h 2214249"/>
              <a:gd name="connsiteX113" fmla="*/ 838200 w 1470517"/>
              <a:gd name="connsiteY113" fmla="*/ 1066800 h 2214249"/>
              <a:gd name="connsiteX114" fmla="*/ 838200 w 1470517"/>
              <a:gd name="connsiteY114" fmla="*/ 1066800 h 2214249"/>
              <a:gd name="connsiteX115" fmla="*/ 838200 w 1470517"/>
              <a:gd name="connsiteY115" fmla="*/ 762000 h 2214249"/>
              <a:gd name="connsiteX116" fmla="*/ 1217221 w 1470517"/>
              <a:gd name="connsiteY116" fmla="*/ 728556 h 2214249"/>
              <a:gd name="connsiteX117" fmla="*/ 1447800 w 1470517"/>
              <a:gd name="connsiteY117" fmla="*/ 762000 h 2214249"/>
              <a:gd name="connsiteX118" fmla="*/ 1447800 w 1470517"/>
              <a:gd name="connsiteY118" fmla="*/ 685800 h 2214249"/>
              <a:gd name="connsiteX119" fmla="*/ 1442852 w 1470517"/>
              <a:gd name="connsiteY119" fmla="*/ 301045 h 2214249"/>
              <a:gd name="connsiteX120" fmla="*/ 1448790 w 1470517"/>
              <a:gd name="connsiteY120" fmla="*/ 253543 h 2214249"/>
              <a:gd name="connsiteX121" fmla="*/ 1436915 w 1470517"/>
              <a:gd name="connsiteY121" fmla="*/ 152603 h 2214249"/>
              <a:gd name="connsiteX122" fmla="*/ 1407226 w 1470517"/>
              <a:gd name="connsiteY122" fmla="*/ 105102 h 2214249"/>
              <a:gd name="connsiteX123" fmla="*/ 1347850 w 1470517"/>
              <a:gd name="connsiteY123" fmla="*/ 99164 h 2214249"/>
              <a:gd name="connsiteX124" fmla="*/ 1341912 w 1470517"/>
              <a:gd name="connsiteY124" fmla="*/ 81351 h 2214249"/>
              <a:gd name="connsiteX125" fmla="*/ 1324099 w 1470517"/>
              <a:gd name="connsiteY125" fmla="*/ 75414 h 2214249"/>
              <a:gd name="connsiteX126" fmla="*/ 1219200 w 1470517"/>
              <a:gd name="connsiteY126" fmla="*/ 0 h 2214249"/>
              <a:gd name="connsiteX127" fmla="*/ 1092530 w 1470517"/>
              <a:gd name="connsiteY127" fmla="*/ 39788 h 2214249"/>
              <a:gd name="connsiteX128" fmla="*/ 1086593 w 1470517"/>
              <a:gd name="connsiteY128" fmla="*/ 87289 h 2214249"/>
              <a:gd name="connsiteX129" fmla="*/ 807522 w 1470517"/>
              <a:gd name="connsiteY129" fmla="*/ 93227 h 2214249"/>
              <a:gd name="connsiteX130" fmla="*/ 765959 w 1470517"/>
              <a:gd name="connsiteY130" fmla="*/ 99164 h 2214249"/>
              <a:gd name="connsiteX131" fmla="*/ 742208 w 1470517"/>
              <a:gd name="connsiteY131" fmla="*/ 128853 h 2214249"/>
              <a:gd name="connsiteX132" fmla="*/ 748146 w 1470517"/>
              <a:gd name="connsiteY132" fmla="*/ 194167 h 2214249"/>
              <a:gd name="connsiteX133" fmla="*/ 771896 w 1470517"/>
              <a:gd name="connsiteY13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53143 w 1470517"/>
              <a:gd name="connsiteY93" fmla="*/ 1452951 h 2214249"/>
              <a:gd name="connsiteX94" fmla="*/ 685800 w 1470517"/>
              <a:gd name="connsiteY94" fmla="*/ 14478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762000 w 1470517"/>
              <a:gd name="connsiteY98" fmla="*/ 1371600 h 2214249"/>
              <a:gd name="connsiteX99" fmla="*/ 807522 w 1470517"/>
              <a:gd name="connsiteY99" fmla="*/ 1346073 h 2214249"/>
              <a:gd name="connsiteX100" fmla="*/ 838200 w 1470517"/>
              <a:gd name="connsiteY100" fmla="*/ 1295400 h 2214249"/>
              <a:gd name="connsiteX101" fmla="*/ 685800 w 1470517"/>
              <a:gd name="connsiteY101" fmla="*/ 1219200 h 2214249"/>
              <a:gd name="connsiteX102" fmla="*/ 647206 w 1470517"/>
              <a:gd name="connsiteY102" fmla="*/ 1251071 h 2214249"/>
              <a:gd name="connsiteX103" fmla="*/ 629393 w 1470517"/>
              <a:gd name="connsiteY103" fmla="*/ 1245133 h 2214249"/>
              <a:gd name="connsiteX104" fmla="*/ 581891 w 1470517"/>
              <a:gd name="connsiteY104" fmla="*/ 1221382 h 2214249"/>
              <a:gd name="connsiteX105" fmla="*/ 587829 w 1470517"/>
              <a:gd name="connsiteY105" fmla="*/ 1203569 h 2214249"/>
              <a:gd name="connsiteX106" fmla="*/ 593767 w 1470517"/>
              <a:gd name="connsiteY106" fmla="*/ 1167943 h 2214249"/>
              <a:gd name="connsiteX107" fmla="*/ 611580 w 1470517"/>
              <a:gd name="connsiteY107" fmla="*/ 1156068 h 2214249"/>
              <a:gd name="connsiteX108" fmla="*/ 659081 w 1470517"/>
              <a:gd name="connsiteY108" fmla="*/ 1162006 h 2214249"/>
              <a:gd name="connsiteX109" fmla="*/ 855024 w 1470517"/>
              <a:gd name="connsiteY109" fmla="*/ 1144193 h 2214249"/>
              <a:gd name="connsiteX110" fmla="*/ 860961 w 1470517"/>
              <a:gd name="connsiteY110" fmla="*/ 1126380 h 2214249"/>
              <a:gd name="connsiteX111" fmla="*/ 878774 w 1470517"/>
              <a:gd name="connsiteY111" fmla="*/ 1120442 h 2214249"/>
              <a:gd name="connsiteX112" fmla="*/ 838200 w 1470517"/>
              <a:gd name="connsiteY112" fmla="*/ 1066800 h 2214249"/>
              <a:gd name="connsiteX113" fmla="*/ 838200 w 1470517"/>
              <a:gd name="connsiteY113" fmla="*/ 1066800 h 2214249"/>
              <a:gd name="connsiteX114" fmla="*/ 838200 w 1470517"/>
              <a:gd name="connsiteY114" fmla="*/ 762000 h 2214249"/>
              <a:gd name="connsiteX115" fmla="*/ 1217221 w 1470517"/>
              <a:gd name="connsiteY115" fmla="*/ 728556 h 2214249"/>
              <a:gd name="connsiteX116" fmla="*/ 1447800 w 1470517"/>
              <a:gd name="connsiteY116" fmla="*/ 762000 h 2214249"/>
              <a:gd name="connsiteX117" fmla="*/ 1447800 w 1470517"/>
              <a:gd name="connsiteY117" fmla="*/ 685800 h 2214249"/>
              <a:gd name="connsiteX118" fmla="*/ 1442852 w 1470517"/>
              <a:gd name="connsiteY118" fmla="*/ 301045 h 2214249"/>
              <a:gd name="connsiteX119" fmla="*/ 1448790 w 1470517"/>
              <a:gd name="connsiteY119" fmla="*/ 253543 h 2214249"/>
              <a:gd name="connsiteX120" fmla="*/ 1436915 w 1470517"/>
              <a:gd name="connsiteY120" fmla="*/ 152603 h 2214249"/>
              <a:gd name="connsiteX121" fmla="*/ 1407226 w 1470517"/>
              <a:gd name="connsiteY121" fmla="*/ 105102 h 2214249"/>
              <a:gd name="connsiteX122" fmla="*/ 1347850 w 1470517"/>
              <a:gd name="connsiteY122" fmla="*/ 99164 h 2214249"/>
              <a:gd name="connsiteX123" fmla="*/ 1341912 w 1470517"/>
              <a:gd name="connsiteY123" fmla="*/ 81351 h 2214249"/>
              <a:gd name="connsiteX124" fmla="*/ 1324099 w 1470517"/>
              <a:gd name="connsiteY124" fmla="*/ 75414 h 2214249"/>
              <a:gd name="connsiteX125" fmla="*/ 1219200 w 1470517"/>
              <a:gd name="connsiteY125" fmla="*/ 0 h 2214249"/>
              <a:gd name="connsiteX126" fmla="*/ 1092530 w 1470517"/>
              <a:gd name="connsiteY126" fmla="*/ 39788 h 2214249"/>
              <a:gd name="connsiteX127" fmla="*/ 1086593 w 1470517"/>
              <a:gd name="connsiteY127" fmla="*/ 87289 h 2214249"/>
              <a:gd name="connsiteX128" fmla="*/ 807522 w 1470517"/>
              <a:gd name="connsiteY128" fmla="*/ 93227 h 2214249"/>
              <a:gd name="connsiteX129" fmla="*/ 765959 w 1470517"/>
              <a:gd name="connsiteY129" fmla="*/ 99164 h 2214249"/>
              <a:gd name="connsiteX130" fmla="*/ 742208 w 1470517"/>
              <a:gd name="connsiteY130" fmla="*/ 128853 h 2214249"/>
              <a:gd name="connsiteX131" fmla="*/ 748146 w 1470517"/>
              <a:gd name="connsiteY131" fmla="*/ 194167 h 2214249"/>
              <a:gd name="connsiteX132" fmla="*/ 771896 w 1470517"/>
              <a:gd name="connsiteY13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47206 w 1470517"/>
              <a:gd name="connsiteY92" fmla="*/ 1476702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593767 w 1470517"/>
              <a:gd name="connsiteY89" fmla="*/ 1613268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564078 w 1470517"/>
              <a:gd name="connsiteY88" fmla="*/ 1642956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552203 w 1470517"/>
              <a:gd name="connsiteY87" fmla="*/ 1678582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480951 w 1470517"/>
              <a:gd name="connsiteY82" fmla="*/ 1856712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469076 w 1470517"/>
              <a:gd name="connsiteY81" fmla="*/ 1892338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1263 w 1470517"/>
              <a:gd name="connsiteY80" fmla="*/ 1987341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27512 w 1470517"/>
              <a:gd name="connsiteY79" fmla="*/ 2011092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07226 w 1470517"/>
              <a:gd name="connsiteY120" fmla="*/ 105102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1197"/>
              <a:gd name="connsiteY0" fmla="*/ 211980 h 2214249"/>
              <a:gd name="connsiteX1" fmla="*/ 730333 w 1471197"/>
              <a:gd name="connsiteY1" fmla="*/ 217918 h 2214249"/>
              <a:gd name="connsiteX2" fmla="*/ 718457 w 1471197"/>
              <a:gd name="connsiteY2" fmla="*/ 229793 h 2214249"/>
              <a:gd name="connsiteX3" fmla="*/ 700644 w 1471197"/>
              <a:gd name="connsiteY3" fmla="*/ 241668 h 2214249"/>
              <a:gd name="connsiteX4" fmla="*/ 665019 w 1471197"/>
              <a:gd name="connsiteY4" fmla="*/ 253543 h 2214249"/>
              <a:gd name="connsiteX5" fmla="*/ 629393 w 1471197"/>
              <a:gd name="connsiteY5" fmla="*/ 265419 h 2214249"/>
              <a:gd name="connsiteX6" fmla="*/ 611580 w 1471197"/>
              <a:gd name="connsiteY6" fmla="*/ 271356 h 2214249"/>
              <a:gd name="connsiteX7" fmla="*/ 570016 w 1471197"/>
              <a:gd name="connsiteY7" fmla="*/ 265419 h 2214249"/>
              <a:gd name="connsiteX8" fmla="*/ 558141 w 1471197"/>
              <a:gd name="connsiteY8" fmla="*/ 247606 h 2214249"/>
              <a:gd name="connsiteX9" fmla="*/ 522515 w 1471197"/>
              <a:gd name="connsiteY9" fmla="*/ 235730 h 2214249"/>
              <a:gd name="connsiteX10" fmla="*/ 504702 w 1471197"/>
              <a:gd name="connsiteY10" fmla="*/ 229793 h 2214249"/>
              <a:gd name="connsiteX11" fmla="*/ 427512 w 1471197"/>
              <a:gd name="connsiteY11" fmla="*/ 235730 h 2214249"/>
              <a:gd name="connsiteX12" fmla="*/ 409699 w 1471197"/>
              <a:gd name="connsiteY12" fmla="*/ 241668 h 2214249"/>
              <a:gd name="connsiteX13" fmla="*/ 403761 w 1471197"/>
              <a:gd name="connsiteY13" fmla="*/ 259481 h 2214249"/>
              <a:gd name="connsiteX14" fmla="*/ 308759 w 1471197"/>
              <a:gd name="connsiteY14" fmla="*/ 277294 h 2214249"/>
              <a:gd name="connsiteX15" fmla="*/ 296883 w 1471197"/>
              <a:gd name="connsiteY15" fmla="*/ 330733 h 2214249"/>
              <a:gd name="connsiteX16" fmla="*/ 290946 w 1471197"/>
              <a:gd name="connsiteY16" fmla="*/ 348546 h 2214249"/>
              <a:gd name="connsiteX17" fmla="*/ 249382 w 1471197"/>
              <a:gd name="connsiteY17" fmla="*/ 384172 h 2214249"/>
              <a:gd name="connsiteX18" fmla="*/ 237507 w 1471197"/>
              <a:gd name="connsiteY18" fmla="*/ 401985 h 2214249"/>
              <a:gd name="connsiteX19" fmla="*/ 231569 w 1471197"/>
              <a:gd name="connsiteY19" fmla="*/ 461362 h 2214249"/>
              <a:gd name="connsiteX20" fmla="*/ 225631 w 1471197"/>
              <a:gd name="connsiteY20" fmla="*/ 479175 h 2214249"/>
              <a:gd name="connsiteX21" fmla="*/ 207819 w 1471197"/>
              <a:gd name="connsiteY21" fmla="*/ 491050 h 2214249"/>
              <a:gd name="connsiteX22" fmla="*/ 136567 w 1471197"/>
              <a:gd name="connsiteY22" fmla="*/ 532614 h 2214249"/>
              <a:gd name="connsiteX23" fmla="*/ 118754 w 1471197"/>
              <a:gd name="connsiteY23" fmla="*/ 538551 h 2214249"/>
              <a:gd name="connsiteX24" fmla="*/ 118754 w 1471197"/>
              <a:gd name="connsiteY24" fmla="*/ 591990 h 2214249"/>
              <a:gd name="connsiteX25" fmla="*/ 154379 w 1471197"/>
              <a:gd name="connsiteY25" fmla="*/ 599704 h 2214249"/>
              <a:gd name="connsiteX26" fmla="*/ 152400 w 1471197"/>
              <a:gd name="connsiteY26" fmla="*/ 609600 h 2214249"/>
              <a:gd name="connsiteX27" fmla="*/ 228600 w 1471197"/>
              <a:gd name="connsiteY27" fmla="*/ 533400 h 2214249"/>
              <a:gd name="connsiteX28" fmla="*/ 457200 w 1471197"/>
              <a:gd name="connsiteY28" fmla="*/ 609600 h 2214249"/>
              <a:gd name="connsiteX29" fmla="*/ 457200 w 1471197"/>
              <a:gd name="connsiteY29" fmla="*/ 609600 h 2214249"/>
              <a:gd name="connsiteX30" fmla="*/ 457200 w 1471197"/>
              <a:gd name="connsiteY30" fmla="*/ 685800 h 2214249"/>
              <a:gd name="connsiteX31" fmla="*/ 124691 w 1471197"/>
              <a:gd name="connsiteY31" fmla="*/ 704806 h 2214249"/>
              <a:gd name="connsiteX32" fmla="*/ 142504 w 1471197"/>
              <a:gd name="connsiteY32" fmla="*/ 817621 h 2214249"/>
              <a:gd name="connsiteX33" fmla="*/ 154380 w 1471197"/>
              <a:gd name="connsiteY33" fmla="*/ 829497 h 2214249"/>
              <a:gd name="connsiteX34" fmla="*/ 166255 w 1471197"/>
              <a:gd name="connsiteY34" fmla="*/ 1185756 h 2214249"/>
              <a:gd name="connsiteX35" fmla="*/ 184068 w 1471197"/>
              <a:gd name="connsiteY35" fmla="*/ 1221382 h 2214249"/>
              <a:gd name="connsiteX36" fmla="*/ 195943 w 1471197"/>
              <a:gd name="connsiteY36" fmla="*/ 1257008 h 2214249"/>
              <a:gd name="connsiteX37" fmla="*/ 201881 w 1471197"/>
              <a:gd name="connsiteY37" fmla="*/ 1274821 h 2214249"/>
              <a:gd name="connsiteX38" fmla="*/ 207819 w 1471197"/>
              <a:gd name="connsiteY38" fmla="*/ 1292634 h 2214249"/>
              <a:gd name="connsiteX39" fmla="*/ 213756 w 1471197"/>
              <a:gd name="connsiteY39" fmla="*/ 1310447 h 2214249"/>
              <a:gd name="connsiteX40" fmla="*/ 207819 w 1471197"/>
              <a:gd name="connsiteY40" fmla="*/ 1328260 h 2214249"/>
              <a:gd name="connsiteX41" fmla="*/ 190006 w 1471197"/>
              <a:gd name="connsiteY41" fmla="*/ 1334198 h 2214249"/>
              <a:gd name="connsiteX42" fmla="*/ 77190 w 1471197"/>
              <a:gd name="connsiteY42" fmla="*/ 1352011 h 2214249"/>
              <a:gd name="connsiteX43" fmla="*/ 53439 w 1471197"/>
              <a:gd name="connsiteY43" fmla="*/ 1405450 h 2214249"/>
              <a:gd name="connsiteX44" fmla="*/ 35626 w 1471197"/>
              <a:gd name="connsiteY44" fmla="*/ 1411388 h 2214249"/>
              <a:gd name="connsiteX45" fmla="*/ 0 w 1471197"/>
              <a:gd name="connsiteY45" fmla="*/ 1417325 h 2214249"/>
              <a:gd name="connsiteX46" fmla="*/ 5938 w 1471197"/>
              <a:gd name="connsiteY46" fmla="*/ 1476702 h 2214249"/>
              <a:gd name="connsiteX47" fmla="*/ 17813 w 1471197"/>
              <a:gd name="connsiteY47" fmla="*/ 1494515 h 2214249"/>
              <a:gd name="connsiteX48" fmla="*/ 23751 w 1471197"/>
              <a:gd name="connsiteY48" fmla="*/ 1536079 h 2214249"/>
              <a:gd name="connsiteX49" fmla="*/ 29689 w 1471197"/>
              <a:gd name="connsiteY49" fmla="*/ 1553892 h 2214249"/>
              <a:gd name="connsiteX50" fmla="*/ 47502 w 1471197"/>
              <a:gd name="connsiteY50" fmla="*/ 1613268 h 2214249"/>
              <a:gd name="connsiteX51" fmla="*/ 53439 w 1471197"/>
              <a:gd name="connsiteY51" fmla="*/ 1631081 h 2214249"/>
              <a:gd name="connsiteX52" fmla="*/ 77190 w 1471197"/>
              <a:gd name="connsiteY52" fmla="*/ 1654832 h 2214249"/>
              <a:gd name="connsiteX53" fmla="*/ 89065 w 1471197"/>
              <a:gd name="connsiteY53" fmla="*/ 1702333 h 2214249"/>
              <a:gd name="connsiteX54" fmla="*/ 95003 w 1471197"/>
              <a:gd name="connsiteY54" fmla="*/ 1720146 h 2214249"/>
              <a:gd name="connsiteX55" fmla="*/ 83128 w 1471197"/>
              <a:gd name="connsiteY55" fmla="*/ 1797336 h 2214249"/>
              <a:gd name="connsiteX56" fmla="*/ 71252 w 1471197"/>
              <a:gd name="connsiteY56" fmla="*/ 1809211 h 2214249"/>
              <a:gd name="connsiteX57" fmla="*/ 59377 w 1471197"/>
              <a:gd name="connsiteY57" fmla="*/ 1844837 h 2214249"/>
              <a:gd name="connsiteX58" fmla="*/ 53439 w 1471197"/>
              <a:gd name="connsiteY58" fmla="*/ 1862650 h 2214249"/>
              <a:gd name="connsiteX59" fmla="*/ 47502 w 1471197"/>
              <a:gd name="connsiteY59" fmla="*/ 2034842 h 2214249"/>
              <a:gd name="connsiteX60" fmla="*/ 41564 w 1471197"/>
              <a:gd name="connsiteY60" fmla="*/ 2052655 h 2214249"/>
              <a:gd name="connsiteX61" fmla="*/ 23751 w 1471197"/>
              <a:gd name="connsiteY61" fmla="*/ 2064530 h 2214249"/>
              <a:gd name="connsiteX62" fmla="*/ 29689 w 1471197"/>
              <a:gd name="connsiteY62" fmla="*/ 2201097 h 2214249"/>
              <a:gd name="connsiteX63" fmla="*/ 71252 w 1471197"/>
              <a:gd name="connsiteY63" fmla="*/ 2195159 h 2214249"/>
              <a:gd name="connsiteX64" fmla="*/ 77190 w 1471197"/>
              <a:gd name="connsiteY64" fmla="*/ 2141720 h 2214249"/>
              <a:gd name="connsiteX65" fmla="*/ 89065 w 1471197"/>
              <a:gd name="connsiteY65" fmla="*/ 2123907 h 2214249"/>
              <a:gd name="connsiteX66" fmla="*/ 112816 w 1471197"/>
              <a:gd name="connsiteY66" fmla="*/ 2100156 h 2214249"/>
              <a:gd name="connsiteX67" fmla="*/ 118754 w 1471197"/>
              <a:gd name="connsiteY67" fmla="*/ 2082343 h 2214249"/>
              <a:gd name="connsiteX68" fmla="*/ 136567 w 1471197"/>
              <a:gd name="connsiteY68" fmla="*/ 2076406 h 2214249"/>
              <a:gd name="connsiteX69" fmla="*/ 172193 w 1471197"/>
              <a:gd name="connsiteY69" fmla="*/ 2070468 h 2214249"/>
              <a:gd name="connsiteX70" fmla="*/ 207819 w 1471197"/>
              <a:gd name="connsiteY70" fmla="*/ 2076406 h 2214249"/>
              <a:gd name="connsiteX71" fmla="*/ 290946 w 1471197"/>
              <a:gd name="connsiteY71" fmla="*/ 2082343 h 2214249"/>
              <a:gd name="connsiteX72" fmla="*/ 314696 w 1471197"/>
              <a:gd name="connsiteY72" fmla="*/ 2112032 h 2214249"/>
              <a:gd name="connsiteX73" fmla="*/ 362198 w 1471197"/>
              <a:gd name="connsiteY73" fmla="*/ 2159533 h 2214249"/>
              <a:gd name="connsiteX74" fmla="*/ 368135 w 1471197"/>
              <a:gd name="connsiteY74" fmla="*/ 2177346 h 2214249"/>
              <a:gd name="connsiteX75" fmla="*/ 380011 w 1471197"/>
              <a:gd name="connsiteY75" fmla="*/ 2189221 h 2214249"/>
              <a:gd name="connsiteX76" fmla="*/ 409699 w 1471197"/>
              <a:gd name="connsiteY76" fmla="*/ 2183284 h 2214249"/>
              <a:gd name="connsiteX77" fmla="*/ 415637 w 1471197"/>
              <a:gd name="connsiteY77" fmla="*/ 2088281 h 2214249"/>
              <a:gd name="connsiteX78" fmla="*/ 421574 w 1471197"/>
              <a:gd name="connsiteY78" fmla="*/ 2028905 h 2214249"/>
              <a:gd name="connsiteX79" fmla="*/ 457200 w 1471197"/>
              <a:gd name="connsiteY79" fmla="*/ 1981200 h 2214249"/>
              <a:gd name="connsiteX80" fmla="*/ 457200 w 1471197"/>
              <a:gd name="connsiteY80" fmla="*/ 1981200 h 2214249"/>
              <a:gd name="connsiteX81" fmla="*/ 533400 w 1471197"/>
              <a:gd name="connsiteY81" fmla="*/ 1905000 h 2214249"/>
              <a:gd name="connsiteX82" fmla="*/ 533400 w 1471197"/>
              <a:gd name="connsiteY82" fmla="*/ 1905000 h 2214249"/>
              <a:gd name="connsiteX83" fmla="*/ 504702 w 1471197"/>
              <a:gd name="connsiteY83" fmla="*/ 1809211 h 2214249"/>
              <a:gd name="connsiteX84" fmla="*/ 516577 w 1471197"/>
              <a:gd name="connsiteY84" fmla="*/ 1791398 h 2214249"/>
              <a:gd name="connsiteX85" fmla="*/ 534390 w 1471197"/>
              <a:gd name="connsiteY85" fmla="*/ 1779523 h 2214249"/>
              <a:gd name="connsiteX86" fmla="*/ 546265 w 1471197"/>
              <a:gd name="connsiteY86" fmla="*/ 1767647 h 2214249"/>
              <a:gd name="connsiteX87" fmla="*/ 609600 w 1471197"/>
              <a:gd name="connsiteY87" fmla="*/ 1676400 h 2214249"/>
              <a:gd name="connsiteX88" fmla="*/ 609600 w 1471197"/>
              <a:gd name="connsiteY88" fmla="*/ 1676400 h 2214249"/>
              <a:gd name="connsiteX89" fmla="*/ 609600 w 1471197"/>
              <a:gd name="connsiteY89" fmla="*/ 1676400 h 2214249"/>
              <a:gd name="connsiteX90" fmla="*/ 629393 w 1471197"/>
              <a:gd name="connsiteY90" fmla="*/ 1601393 h 2214249"/>
              <a:gd name="connsiteX91" fmla="*/ 641268 w 1471197"/>
              <a:gd name="connsiteY91" fmla="*/ 1565767 h 2214249"/>
              <a:gd name="connsiteX92" fmla="*/ 685800 w 1471197"/>
              <a:gd name="connsiteY92" fmla="*/ 1447800 h 2214249"/>
              <a:gd name="connsiteX93" fmla="*/ 685800 w 1471197"/>
              <a:gd name="connsiteY93" fmla="*/ 1447800 h 2214249"/>
              <a:gd name="connsiteX94" fmla="*/ 762000 w 1471197"/>
              <a:gd name="connsiteY94" fmla="*/ 1371600 h 2214249"/>
              <a:gd name="connsiteX95" fmla="*/ 762000 w 1471197"/>
              <a:gd name="connsiteY95" fmla="*/ 1371600 h 2214249"/>
              <a:gd name="connsiteX96" fmla="*/ 762000 w 1471197"/>
              <a:gd name="connsiteY96" fmla="*/ 1371600 h 2214249"/>
              <a:gd name="connsiteX97" fmla="*/ 762000 w 1471197"/>
              <a:gd name="connsiteY97" fmla="*/ 1371600 h 2214249"/>
              <a:gd name="connsiteX98" fmla="*/ 807522 w 1471197"/>
              <a:gd name="connsiteY98" fmla="*/ 1346073 h 2214249"/>
              <a:gd name="connsiteX99" fmla="*/ 838200 w 1471197"/>
              <a:gd name="connsiteY99" fmla="*/ 1295400 h 2214249"/>
              <a:gd name="connsiteX100" fmla="*/ 685800 w 1471197"/>
              <a:gd name="connsiteY100" fmla="*/ 1219200 h 2214249"/>
              <a:gd name="connsiteX101" fmla="*/ 647206 w 1471197"/>
              <a:gd name="connsiteY101" fmla="*/ 1251071 h 2214249"/>
              <a:gd name="connsiteX102" fmla="*/ 629393 w 1471197"/>
              <a:gd name="connsiteY102" fmla="*/ 1245133 h 2214249"/>
              <a:gd name="connsiteX103" fmla="*/ 581891 w 1471197"/>
              <a:gd name="connsiteY103" fmla="*/ 1221382 h 2214249"/>
              <a:gd name="connsiteX104" fmla="*/ 587829 w 1471197"/>
              <a:gd name="connsiteY104" fmla="*/ 1203569 h 2214249"/>
              <a:gd name="connsiteX105" fmla="*/ 593767 w 1471197"/>
              <a:gd name="connsiteY105" fmla="*/ 1167943 h 2214249"/>
              <a:gd name="connsiteX106" fmla="*/ 611580 w 1471197"/>
              <a:gd name="connsiteY106" fmla="*/ 1156068 h 2214249"/>
              <a:gd name="connsiteX107" fmla="*/ 659081 w 1471197"/>
              <a:gd name="connsiteY107" fmla="*/ 1162006 h 2214249"/>
              <a:gd name="connsiteX108" fmla="*/ 855024 w 1471197"/>
              <a:gd name="connsiteY108" fmla="*/ 1144193 h 2214249"/>
              <a:gd name="connsiteX109" fmla="*/ 860961 w 1471197"/>
              <a:gd name="connsiteY109" fmla="*/ 1126380 h 2214249"/>
              <a:gd name="connsiteX110" fmla="*/ 878774 w 1471197"/>
              <a:gd name="connsiteY110" fmla="*/ 1120442 h 2214249"/>
              <a:gd name="connsiteX111" fmla="*/ 838200 w 1471197"/>
              <a:gd name="connsiteY111" fmla="*/ 1066800 h 2214249"/>
              <a:gd name="connsiteX112" fmla="*/ 838200 w 1471197"/>
              <a:gd name="connsiteY112" fmla="*/ 1066800 h 2214249"/>
              <a:gd name="connsiteX113" fmla="*/ 838200 w 1471197"/>
              <a:gd name="connsiteY113" fmla="*/ 762000 h 2214249"/>
              <a:gd name="connsiteX114" fmla="*/ 1217221 w 1471197"/>
              <a:gd name="connsiteY114" fmla="*/ 728556 h 2214249"/>
              <a:gd name="connsiteX115" fmla="*/ 1447800 w 1471197"/>
              <a:gd name="connsiteY115" fmla="*/ 762000 h 2214249"/>
              <a:gd name="connsiteX116" fmla="*/ 1447800 w 1471197"/>
              <a:gd name="connsiteY116" fmla="*/ 685800 h 2214249"/>
              <a:gd name="connsiteX117" fmla="*/ 1442852 w 1471197"/>
              <a:gd name="connsiteY117" fmla="*/ 301045 h 2214249"/>
              <a:gd name="connsiteX118" fmla="*/ 1448790 w 1471197"/>
              <a:gd name="connsiteY118" fmla="*/ 253543 h 2214249"/>
              <a:gd name="connsiteX119" fmla="*/ 1436915 w 1471197"/>
              <a:gd name="connsiteY119" fmla="*/ 152603 h 2214249"/>
              <a:gd name="connsiteX120" fmla="*/ 1447800 w 1471197"/>
              <a:gd name="connsiteY120" fmla="*/ 76200 h 2214249"/>
              <a:gd name="connsiteX121" fmla="*/ 1347850 w 1471197"/>
              <a:gd name="connsiteY121" fmla="*/ 99164 h 2214249"/>
              <a:gd name="connsiteX122" fmla="*/ 1341912 w 1471197"/>
              <a:gd name="connsiteY122" fmla="*/ 81351 h 2214249"/>
              <a:gd name="connsiteX123" fmla="*/ 1324099 w 1471197"/>
              <a:gd name="connsiteY123" fmla="*/ 75414 h 2214249"/>
              <a:gd name="connsiteX124" fmla="*/ 1219200 w 1471197"/>
              <a:gd name="connsiteY124" fmla="*/ 0 h 2214249"/>
              <a:gd name="connsiteX125" fmla="*/ 1092530 w 1471197"/>
              <a:gd name="connsiteY125" fmla="*/ 39788 h 2214249"/>
              <a:gd name="connsiteX126" fmla="*/ 1086593 w 1471197"/>
              <a:gd name="connsiteY126" fmla="*/ 87289 h 2214249"/>
              <a:gd name="connsiteX127" fmla="*/ 807522 w 1471197"/>
              <a:gd name="connsiteY127" fmla="*/ 93227 h 2214249"/>
              <a:gd name="connsiteX128" fmla="*/ 765959 w 1471197"/>
              <a:gd name="connsiteY128" fmla="*/ 99164 h 2214249"/>
              <a:gd name="connsiteX129" fmla="*/ 742208 w 1471197"/>
              <a:gd name="connsiteY129" fmla="*/ 128853 h 2214249"/>
              <a:gd name="connsiteX130" fmla="*/ 748146 w 1471197"/>
              <a:gd name="connsiteY130" fmla="*/ 194167 h 2214249"/>
              <a:gd name="connsiteX131" fmla="*/ 771896 w 147119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47850 w 1470517"/>
              <a:gd name="connsiteY121" fmla="*/ 99164 h 2214249"/>
              <a:gd name="connsiteX122" fmla="*/ 1341912 w 1470517"/>
              <a:gd name="connsiteY122" fmla="*/ 81351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47850 w 1470517"/>
              <a:gd name="connsiteY121" fmla="*/ 99164 h 2214249"/>
              <a:gd name="connsiteX122" fmla="*/ 1371600 w 1470517"/>
              <a:gd name="connsiteY122" fmla="*/ 76200 h 2214249"/>
              <a:gd name="connsiteX123" fmla="*/ 1324099 w 1470517"/>
              <a:gd name="connsiteY123" fmla="*/ 75414 h 2214249"/>
              <a:gd name="connsiteX124" fmla="*/ 1219200 w 1470517"/>
              <a:gd name="connsiteY124" fmla="*/ 0 h 2214249"/>
              <a:gd name="connsiteX125" fmla="*/ 1092530 w 1470517"/>
              <a:gd name="connsiteY125" fmla="*/ 39788 h 2214249"/>
              <a:gd name="connsiteX126" fmla="*/ 1086593 w 1470517"/>
              <a:gd name="connsiteY126" fmla="*/ 87289 h 2214249"/>
              <a:gd name="connsiteX127" fmla="*/ 807522 w 1470517"/>
              <a:gd name="connsiteY127" fmla="*/ 93227 h 2214249"/>
              <a:gd name="connsiteX128" fmla="*/ 765959 w 1470517"/>
              <a:gd name="connsiteY128" fmla="*/ 99164 h 2214249"/>
              <a:gd name="connsiteX129" fmla="*/ 742208 w 1470517"/>
              <a:gd name="connsiteY129" fmla="*/ 128853 h 2214249"/>
              <a:gd name="connsiteX130" fmla="*/ 748146 w 1470517"/>
              <a:gd name="connsiteY130" fmla="*/ 194167 h 2214249"/>
              <a:gd name="connsiteX131" fmla="*/ 771896 w 1470517"/>
              <a:gd name="connsiteY13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71600 w 1470517"/>
              <a:gd name="connsiteY121" fmla="*/ 762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71600 w 1470517"/>
              <a:gd name="connsiteY121" fmla="*/ 762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71600 w 1470517"/>
              <a:gd name="connsiteY121" fmla="*/ 762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152400 h 2214249"/>
              <a:gd name="connsiteX121" fmla="*/ 1371600 w 1470517"/>
              <a:gd name="connsiteY121" fmla="*/ 762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71600 w 1470517"/>
              <a:gd name="connsiteY121" fmla="*/ 762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36915 w 1470517"/>
              <a:gd name="connsiteY119" fmla="*/ 152603 h 2214249"/>
              <a:gd name="connsiteX120" fmla="*/ 1447800 w 1470517"/>
              <a:gd name="connsiteY120" fmla="*/ 762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47800 w 1470517"/>
              <a:gd name="connsiteY119" fmla="*/ 152400 h 2214249"/>
              <a:gd name="connsiteX120" fmla="*/ 1447800 w 1470517"/>
              <a:gd name="connsiteY120" fmla="*/ 762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47800 w 1470517"/>
              <a:gd name="connsiteY119" fmla="*/ 152400 h 2214249"/>
              <a:gd name="connsiteX120" fmla="*/ 1447800 w 1470517"/>
              <a:gd name="connsiteY120" fmla="*/ 762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47800 w 1470517"/>
              <a:gd name="connsiteY119" fmla="*/ 152400 h 2214249"/>
              <a:gd name="connsiteX120" fmla="*/ 1447800 w 1470517"/>
              <a:gd name="connsiteY120" fmla="*/ 762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47800 w 1470517"/>
              <a:gd name="connsiteY119" fmla="*/ 152400 h 2214249"/>
              <a:gd name="connsiteX120" fmla="*/ 1447800 w 1470517"/>
              <a:gd name="connsiteY120" fmla="*/ 762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47800 w 1470517"/>
              <a:gd name="connsiteY119" fmla="*/ 152400 h 2214249"/>
              <a:gd name="connsiteX120" fmla="*/ 1447800 w 1470517"/>
              <a:gd name="connsiteY120" fmla="*/ 1524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47800 w 1470517"/>
              <a:gd name="connsiteY119" fmla="*/ 152400 h 2214249"/>
              <a:gd name="connsiteX120" fmla="*/ 1447800 w 1470517"/>
              <a:gd name="connsiteY120" fmla="*/ 1524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47800 w 1470517"/>
              <a:gd name="connsiteY119" fmla="*/ 152400 h 2214249"/>
              <a:gd name="connsiteX120" fmla="*/ 1447800 w 1470517"/>
              <a:gd name="connsiteY120" fmla="*/ 76200 h 2214249"/>
              <a:gd name="connsiteX121" fmla="*/ 1371600 w 1470517"/>
              <a:gd name="connsiteY121" fmla="*/ 152400 h 2214249"/>
              <a:gd name="connsiteX122" fmla="*/ 1324099 w 1470517"/>
              <a:gd name="connsiteY122" fmla="*/ 75414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47800 w 1470517"/>
              <a:gd name="connsiteY119" fmla="*/ 152400 h 2214249"/>
              <a:gd name="connsiteX120" fmla="*/ 1447800 w 1470517"/>
              <a:gd name="connsiteY120" fmla="*/ 76200 h 2214249"/>
              <a:gd name="connsiteX121" fmla="*/ 1371600 w 1470517"/>
              <a:gd name="connsiteY121" fmla="*/ 152400 h 2214249"/>
              <a:gd name="connsiteX122" fmla="*/ 1371600 w 1470517"/>
              <a:gd name="connsiteY122" fmla="*/ 76200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07819 w 1470517"/>
              <a:gd name="connsiteY70" fmla="*/ 2076406 h 2214249"/>
              <a:gd name="connsiteX71" fmla="*/ 290946 w 1470517"/>
              <a:gd name="connsiteY71" fmla="*/ 2082343 h 2214249"/>
              <a:gd name="connsiteX72" fmla="*/ 314696 w 1470517"/>
              <a:gd name="connsiteY72" fmla="*/ 2112032 h 2214249"/>
              <a:gd name="connsiteX73" fmla="*/ 362198 w 1470517"/>
              <a:gd name="connsiteY73" fmla="*/ 2159533 h 2214249"/>
              <a:gd name="connsiteX74" fmla="*/ 368135 w 1470517"/>
              <a:gd name="connsiteY74" fmla="*/ 2177346 h 2214249"/>
              <a:gd name="connsiteX75" fmla="*/ 380011 w 1470517"/>
              <a:gd name="connsiteY75" fmla="*/ 2189221 h 2214249"/>
              <a:gd name="connsiteX76" fmla="*/ 409699 w 1470517"/>
              <a:gd name="connsiteY76" fmla="*/ 2183284 h 2214249"/>
              <a:gd name="connsiteX77" fmla="*/ 415637 w 1470517"/>
              <a:gd name="connsiteY77" fmla="*/ 2088281 h 2214249"/>
              <a:gd name="connsiteX78" fmla="*/ 421574 w 1470517"/>
              <a:gd name="connsiteY78" fmla="*/ 2028905 h 2214249"/>
              <a:gd name="connsiteX79" fmla="*/ 457200 w 1470517"/>
              <a:gd name="connsiteY79" fmla="*/ 1981200 h 2214249"/>
              <a:gd name="connsiteX80" fmla="*/ 457200 w 1470517"/>
              <a:gd name="connsiteY80" fmla="*/ 1981200 h 2214249"/>
              <a:gd name="connsiteX81" fmla="*/ 533400 w 1470517"/>
              <a:gd name="connsiteY81" fmla="*/ 1905000 h 2214249"/>
              <a:gd name="connsiteX82" fmla="*/ 533400 w 1470517"/>
              <a:gd name="connsiteY82" fmla="*/ 1905000 h 2214249"/>
              <a:gd name="connsiteX83" fmla="*/ 504702 w 1470517"/>
              <a:gd name="connsiteY83" fmla="*/ 1809211 h 2214249"/>
              <a:gd name="connsiteX84" fmla="*/ 516577 w 1470517"/>
              <a:gd name="connsiteY84" fmla="*/ 1791398 h 2214249"/>
              <a:gd name="connsiteX85" fmla="*/ 534390 w 1470517"/>
              <a:gd name="connsiteY85" fmla="*/ 1779523 h 2214249"/>
              <a:gd name="connsiteX86" fmla="*/ 546265 w 1470517"/>
              <a:gd name="connsiteY86" fmla="*/ 1767647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09600 w 1470517"/>
              <a:gd name="connsiteY89" fmla="*/ 1676400 h 2214249"/>
              <a:gd name="connsiteX90" fmla="*/ 629393 w 1470517"/>
              <a:gd name="connsiteY90" fmla="*/ 1601393 h 2214249"/>
              <a:gd name="connsiteX91" fmla="*/ 641268 w 1470517"/>
              <a:gd name="connsiteY91" fmla="*/ 1565767 h 2214249"/>
              <a:gd name="connsiteX92" fmla="*/ 685800 w 1470517"/>
              <a:gd name="connsiteY92" fmla="*/ 1447800 h 2214249"/>
              <a:gd name="connsiteX93" fmla="*/ 685800 w 1470517"/>
              <a:gd name="connsiteY93" fmla="*/ 14478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762000 w 1470517"/>
              <a:gd name="connsiteY97" fmla="*/ 1371600 h 2214249"/>
              <a:gd name="connsiteX98" fmla="*/ 807522 w 1470517"/>
              <a:gd name="connsiteY98" fmla="*/ 1346073 h 2214249"/>
              <a:gd name="connsiteX99" fmla="*/ 838200 w 1470517"/>
              <a:gd name="connsiteY99" fmla="*/ 1295400 h 2214249"/>
              <a:gd name="connsiteX100" fmla="*/ 685800 w 1470517"/>
              <a:gd name="connsiteY100" fmla="*/ 1219200 h 2214249"/>
              <a:gd name="connsiteX101" fmla="*/ 647206 w 1470517"/>
              <a:gd name="connsiteY101" fmla="*/ 1251071 h 2214249"/>
              <a:gd name="connsiteX102" fmla="*/ 629393 w 1470517"/>
              <a:gd name="connsiteY102" fmla="*/ 1245133 h 2214249"/>
              <a:gd name="connsiteX103" fmla="*/ 581891 w 1470517"/>
              <a:gd name="connsiteY103" fmla="*/ 1221382 h 2214249"/>
              <a:gd name="connsiteX104" fmla="*/ 587829 w 1470517"/>
              <a:gd name="connsiteY104" fmla="*/ 1203569 h 2214249"/>
              <a:gd name="connsiteX105" fmla="*/ 593767 w 1470517"/>
              <a:gd name="connsiteY105" fmla="*/ 1167943 h 2214249"/>
              <a:gd name="connsiteX106" fmla="*/ 611580 w 1470517"/>
              <a:gd name="connsiteY106" fmla="*/ 1156068 h 2214249"/>
              <a:gd name="connsiteX107" fmla="*/ 659081 w 1470517"/>
              <a:gd name="connsiteY107" fmla="*/ 1162006 h 2214249"/>
              <a:gd name="connsiteX108" fmla="*/ 855024 w 1470517"/>
              <a:gd name="connsiteY108" fmla="*/ 1144193 h 2214249"/>
              <a:gd name="connsiteX109" fmla="*/ 860961 w 1470517"/>
              <a:gd name="connsiteY109" fmla="*/ 1126380 h 2214249"/>
              <a:gd name="connsiteX110" fmla="*/ 878774 w 1470517"/>
              <a:gd name="connsiteY110" fmla="*/ 1120442 h 2214249"/>
              <a:gd name="connsiteX111" fmla="*/ 838200 w 1470517"/>
              <a:gd name="connsiteY111" fmla="*/ 1066800 h 2214249"/>
              <a:gd name="connsiteX112" fmla="*/ 838200 w 1470517"/>
              <a:gd name="connsiteY112" fmla="*/ 1066800 h 2214249"/>
              <a:gd name="connsiteX113" fmla="*/ 838200 w 1470517"/>
              <a:gd name="connsiteY113" fmla="*/ 762000 h 2214249"/>
              <a:gd name="connsiteX114" fmla="*/ 1217221 w 1470517"/>
              <a:gd name="connsiteY114" fmla="*/ 728556 h 2214249"/>
              <a:gd name="connsiteX115" fmla="*/ 1447800 w 1470517"/>
              <a:gd name="connsiteY115" fmla="*/ 762000 h 2214249"/>
              <a:gd name="connsiteX116" fmla="*/ 1447800 w 1470517"/>
              <a:gd name="connsiteY116" fmla="*/ 685800 h 2214249"/>
              <a:gd name="connsiteX117" fmla="*/ 1442852 w 1470517"/>
              <a:gd name="connsiteY117" fmla="*/ 301045 h 2214249"/>
              <a:gd name="connsiteX118" fmla="*/ 1448790 w 1470517"/>
              <a:gd name="connsiteY118" fmla="*/ 253543 h 2214249"/>
              <a:gd name="connsiteX119" fmla="*/ 1447800 w 1470517"/>
              <a:gd name="connsiteY119" fmla="*/ 152400 h 2214249"/>
              <a:gd name="connsiteX120" fmla="*/ 1447800 w 1470517"/>
              <a:gd name="connsiteY120" fmla="*/ 76200 h 2214249"/>
              <a:gd name="connsiteX121" fmla="*/ 1371600 w 1470517"/>
              <a:gd name="connsiteY121" fmla="*/ 76200 h 2214249"/>
              <a:gd name="connsiteX122" fmla="*/ 1371600 w 1470517"/>
              <a:gd name="connsiteY122" fmla="*/ 76200 h 2214249"/>
              <a:gd name="connsiteX123" fmla="*/ 1219200 w 1470517"/>
              <a:gd name="connsiteY123" fmla="*/ 0 h 2214249"/>
              <a:gd name="connsiteX124" fmla="*/ 1092530 w 1470517"/>
              <a:gd name="connsiteY124" fmla="*/ 39788 h 2214249"/>
              <a:gd name="connsiteX125" fmla="*/ 1086593 w 1470517"/>
              <a:gd name="connsiteY125" fmla="*/ 87289 h 2214249"/>
              <a:gd name="connsiteX126" fmla="*/ 807522 w 1470517"/>
              <a:gd name="connsiteY126" fmla="*/ 93227 h 2214249"/>
              <a:gd name="connsiteX127" fmla="*/ 765959 w 1470517"/>
              <a:gd name="connsiteY127" fmla="*/ 99164 h 2214249"/>
              <a:gd name="connsiteX128" fmla="*/ 742208 w 1470517"/>
              <a:gd name="connsiteY128" fmla="*/ 128853 h 2214249"/>
              <a:gd name="connsiteX129" fmla="*/ 748146 w 1470517"/>
              <a:gd name="connsiteY129" fmla="*/ 194167 h 2214249"/>
              <a:gd name="connsiteX130" fmla="*/ 771896 w 1470517"/>
              <a:gd name="connsiteY13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172193 w 1470517"/>
              <a:gd name="connsiteY69" fmla="*/ 2070468 h 2214249"/>
              <a:gd name="connsiteX70" fmla="*/ 290946 w 1470517"/>
              <a:gd name="connsiteY70" fmla="*/ 2082343 h 2214249"/>
              <a:gd name="connsiteX71" fmla="*/ 314696 w 1470517"/>
              <a:gd name="connsiteY71" fmla="*/ 2112032 h 2214249"/>
              <a:gd name="connsiteX72" fmla="*/ 362198 w 1470517"/>
              <a:gd name="connsiteY72" fmla="*/ 2159533 h 2214249"/>
              <a:gd name="connsiteX73" fmla="*/ 368135 w 1470517"/>
              <a:gd name="connsiteY73" fmla="*/ 2177346 h 2214249"/>
              <a:gd name="connsiteX74" fmla="*/ 380011 w 1470517"/>
              <a:gd name="connsiteY74" fmla="*/ 2189221 h 2214249"/>
              <a:gd name="connsiteX75" fmla="*/ 409699 w 1470517"/>
              <a:gd name="connsiteY75" fmla="*/ 2183284 h 2214249"/>
              <a:gd name="connsiteX76" fmla="*/ 415637 w 1470517"/>
              <a:gd name="connsiteY76" fmla="*/ 2088281 h 2214249"/>
              <a:gd name="connsiteX77" fmla="*/ 421574 w 1470517"/>
              <a:gd name="connsiteY77" fmla="*/ 2028905 h 2214249"/>
              <a:gd name="connsiteX78" fmla="*/ 457200 w 1470517"/>
              <a:gd name="connsiteY78" fmla="*/ 1981200 h 2214249"/>
              <a:gd name="connsiteX79" fmla="*/ 457200 w 1470517"/>
              <a:gd name="connsiteY79" fmla="*/ 1981200 h 2214249"/>
              <a:gd name="connsiteX80" fmla="*/ 533400 w 1470517"/>
              <a:gd name="connsiteY80" fmla="*/ 1905000 h 2214249"/>
              <a:gd name="connsiteX81" fmla="*/ 533400 w 1470517"/>
              <a:gd name="connsiteY81" fmla="*/ 1905000 h 2214249"/>
              <a:gd name="connsiteX82" fmla="*/ 504702 w 1470517"/>
              <a:gd name="connsiteY82" fmla="*/ 1809211 h 2214249"/>
              <a:gd name="connsiteX83" fmla="*/ 516577 w 1470517"/>
              <a:gd name="connsiteY83" fmla="*/ 1791398 h 2214249"/>
              <a:gd name="connsiteX84" fmla="*/ 534390 w 1470517"/>
              <a:gd name="connsiteY84" fmla="*/ 1779523 h 2214249"/>
              <a:gd name="connsiteX85" fmla="*/ 546265 w 1470517"/>
              <a:gd name="connsiteY85" fmla="*/ 1767647 h 2214249"/>
              <a:gd name="connsiteX86" fmla="*/ 609600 w 1470517"/>
              <a:gd name="connsiteY86" fmla="*/ 1676400 h 2214249"/>
              <a:gd name="connsiteX87" fmla="*/ 609600 w 1470517"/>
              <a:gd name="connsiteY87" fmla="*/ 1676400 h 2214249"/>
              <a:gd name="connsiteX88" fmla="*/ 609600 w 1470517"/>
              <a:gd name="connsiteY88" fmla="*/ 1676400 h 2214249"/>
              <a:gd name="connsiteX89" fmla="*/ 629393 w 1470517"/>
              <a:gd name="connsiteY89" fmla="*/ 1601393 h 2214249"/>
              <a:gd name="connsiteX90" fmla="*/ 641268 w 1470517"/>
              <a:gd name="connsiteY90" fmla="*/ 1565767 h 2214249"/>
              <a:gd name="connsiteX91" fmla="*/ 685800 w 1470517"/>
              <a:gd name="connsiteY91" fmla="*/ 1447800 h 2214249"/>
              <a:gd name="connsiteX92" fmla="*/ 685800 w 1470517"/>
              <a:gd name="connsiteY92" fmla="*/ 1447800 h 2214249"/>
              <a:gd name="connsiteX93" fmla="*/ 762000 w 1470517"/>
              <a:gd name="connsiteY93" fmla="*/ 13716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762000 w 1470517"/>
              <a:gd name="connsiteY96" fmla="*/ 1371600 h 2214249"/>
              <a:gd name="connsiteX97" fmla="*/ 807522 w 1470517"/>
              <a:gd name="connsiteY97" fmla="*/ 1346073 h 2214249"/>
              <a:gd name="connsiteX98" fmla="*/ 838200 w 1470517"/>
              <a:gd name="connsiteY98" fmla="*/ 1295400 h 2214249"/>
              <a:gd name="connsiteX99" fmla="*/ 685800 w 1470517"/>
              <a:gd name="connsiteY99" fmla="*/ 1219200 h 2214249"/>
              <a:gd name="connsiteX100" fmla="*/ 647206 w 1470517"/>
              <a:gd name="connsiteY100" fmla="*/ 1251071 h 2214249"/>
              <a:gd name="connsiteX101" fmla="*/ 629393 w 1470517"/>
              <a:gd name="connsiteY101" fmla="*/ 1245133 h 2214249"/>
              <a:gd name="connsiteX102" fmla="*/ 581891 w 1470517"/>
              <a:gd name="connsiteY102" fmla="*/ 1221382 h 2214249"/>
              <a:gd name="connsiteX103" fmla="*/ 587829 w 1470517"/>
              <a:gd name="connsiteY103" fmla="*/ 1203569 h 2214249"/>
              <a:gd name="connsiteX104" fmla="*/ 593767 w 1470517"/>
              <a:gd name="connsiteY104" fmla="*/ 1167943 h 2214249"/>
              <a:gd name="connsiteX105" fmla="*/ 611580 w 1470517"/>
              <a:gd name="connsiteY105" fmla="*/ 1156068 h 2214249"/>
              <a:gd name="connsiteX106" fmla="*/ 659081 w 1470517"/>
              <a:gd name="connsiteY106" fmla="*/ 1162006 h 2214249"/>
              <a:gd name="connsiteX107" fmla="*/ 855024 w 1470517"/>
              <a:gd name="connsiteY107" fmla="*/ 1144193 h 2214249"/>
              <a:gd name="connsiteX108" fmla="*/ 860961 w 1470517"/>
              <a:gd name="connsiteY108" fmla="*/ 1126380 h 2214249"/>
              <a:gd name="connsiteX109" fmla="*/ 878774 w 1470517"/>
              <a:gd name="connsiteY109" fmla="*/ 1120442 h 2214249"/>
              <a:gd name="connsiteX110" fmla="*/ 838200 w 1470517"/>
              <a:gd name="connsiteY110" fmla="*/ 1066800 h 2214249"/>
              <a:gd name="connsiteX111" fmla="*/ 838200 w 1470517"/>
              <a:gd name="connsiteY111" fmla="*/ 1066800 h 2214249"/>
              <a:gd name="connsiteX112" fmla="*/ 838200 w 1470517"/>
              <a:gd name="connsiteY112" fmla="*/ 762000 h 2214249"/>
              <a:gd name="connsiteX113" fmla="*/ 1217221 w 1470517"/>
              <a:gd name="connsiteY113" fmla="*/ 728556 h 2214249"/>
              <a:gd name="connsiteX114" fmla="*/ 1447800 w 1470517"/>
              <a:gd name="connsiteY114" fmla="*/ 762000 h 2214249"/>
              <a:gd name="connsiteX115" fmla="*/ 1447800 w 1470517"/>
              <a:gd name="connsiteY115" fmla="*/ 685800 h 2214249"/>
              <a:gd name="connsiteX116" fmla="*/ 1442852 w 1470517"/>
              <a:gd name="connsiteY116" fmla="*/ 301045 h 2214249"/>
              <a:gd name="connsiteX117" fmla="*/ 1448790 w 1470517"/>
              <a:gd name="connsiteY117" fmla="*/ 253543 h 2214249"/>
              <a:gd name="connsiteX118" fmla="*/ 1447800 w 1470517"/>
              <a:gd name="connsiteY118" fmla="*/ 152400 h 2214249"/>
              <a:gd name="connsiteX119" fmla="*/ 1447800 w 1470517"/>
              <a:gd name="connsiteY119" fmla="*/ 76200 h 2214249"/>
              <a:gd name="connsiteX120" fmla="*/ 1371600 w 1470517"/>
              <a:gd name="connsiteY120" fmla="*/ 76200 h 2214249"/>
              <a:gd name="connsiteX121" fmla="*/ 1371600 w 1470517"/>
              <a:gd name="connsiteY121" fmla="*/ 76200 h 2214249"/>
              <a:gd name="connsiteX122" fmla="*/ 1219200 w 1470517"/>
              <a:gd name="connsiteY122" fmla="*/ 0 h 2214249"/>
              <a:gd name="connsiteX123" fmla="*/ 1092530 w 1470517"/>
              <a:gd name="connsiteY123" fmla="*/ 39788 h 2214249"/>
              <a:gd name="connsiteX124" fmla="*/ 1086593 w 1470517"/>
              <a:gd name="connsiteY124" fmla="*/ 87289 h 2214249"/>
              <a:gd name="connsiteX125" fmla="*/ 807522 w 1470517"/>
              <a:gd name="connsiteY125" fmla="*/ 93227 h 2214249"/>
              <a:gd name="connsiteX126" fmla="*/ 765959 w 1470517"/>
              <a:gd name="connsiteY126" fmla="*/ 99164 h 2214249"/>
              <a:gd name="connsiteX127" fmla="*/ 742208 w 1470517"/>
              <a:gd name="connsiteY127" fmla="*/ 128853 h 2214249"/>
              <a:gd name="connsiteX128" fmla="*/ 748146 w 1470517"/>
              <a:gd name="connsiteY128" fmla="*/ 194167 h 2214249"/>
              <a:gd name="connsiteX129" fmla="*/ 771896 w 1470517"/>
              <a:gd name="connsiteY129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136567 w 1470517"/>
              <a:gd name="connsiteY68" fmla="*/ 2076406 h 2214249"/>
              <a:gd name="connsiteX69" fmla="*/ 290946 w 1470517"/>
              <a:gd name="connsiteY69" fmla="*/ 2082343 h 2214249"/>
              <a:gd name="connsiteX70" fmla="*/ 314696 w 1470517"/>
              <a:gd name="connsiteY70" fmla="*/ 2112032 h 2214249"/>
              <a:gd name="connsiteX71" fmla="*/ 362198 w 1470517"/>
              <a:gd name="connsiteY71" fmla="*/ 2159533 h 2214249"/>
              <a:gd name="connsiteX72" fmla="*/ 368135 w 1470517"/>
              <a:gd name="connsiteY72" fmla="*/ 2177346 h 2214249"/>
              <a:gd name="connsiteX73" fmla="*/ 380011 w 1470517"/>
              <a:gd name="connsiteY73" fmla="*/ 2189221 h 2214249"/>
              <a:gd name="connsiteX74" fmla="*/ 409699 w 1470517"/>
              <a:gd name="connsiteY74" fmla="*/ 2183284 h 2214249"/>
              <a:gd name="connsiteX75" fmla="*/ 415637 w 1470517"/>
              <a:gd name="connsiteY75" fmla="*/ 2088281 h 2214249"/>
              <a:gd name="connsiteX76" fmla="*/ 421574 w 1470517"/>
              <a:gd name="connsiteY76" fmla="*/ 2028905 h 2214249"/>
              <a:gd name="connsiteX77" fmla="*/ 457200 w 1470517"/>
              <a:gd name="connsiteY77" fmla="*/ 1981200 h 2214249"/>
              <a:gd name="connsiteX78" fmla="*/ 457200 w 1470517"/>
              <a:gd name="connsiteY78" fmla="*/ 1981200 h 2214249"/>
              <a:gd name="connsiteX79" fmla="*/ 533400 w 1470517"/>
              <a:gd name="connsiteY79" fmla="*/ 1905000 h 2214249"/>
              <a:gd name="connsiteX80" fmla="*/ 533400 w 1470517"/>
              <a:gd name="connsiteY80" fmla="*/ 1905000 h 2214249"/>
              <a:gd name="connsiteX81" fmla="*/ 504702 w 1470517"/>
              <a:gd name="connsiteY81" fmla="*/ 1809211 h 2214249"/>
              <a:gd name="connsiteX82" fmla="*/ 516577 w 1470517"/>
              <a:gd name="connsiteY82" fmla="*/ 1791398 h 2214249"/>
              <a:gd name="connsiteX83" fmla="*/ 534390 w 1470517"/>
              <a:gd name="connsiteY83" fmla="*/ 1779523 h 2214249"/>
              <a:gd name="connsiteX84" fmla="*/ 546265 w 1470517"/>
              <a:gd name="connsiteY84" fmla="*/ 1767647 h 2214249"/>
              <a:gd name="connsiteX85" fmla="*/ 609600 w 1470517"/>
              <a:gd name="connsiteY85" fmla="*/ 1676400 h 2214249"/>
              <a:gd name="connsiteX86" fmla="*/ 609600 w 1470517"/>
              <a:gd name="connsiteY86" fmla="*/ 1676400 h 2214249"/>
              <a:gd name="connsiteX87" fmla="*/ 609600 w 1470517"/>
              <a:gd name="connsiteY87" fmla="*/ 1676400 h 2214249"/>
              <a:gd name="connsiteX88" fmla="*/ 629393 w 1470517"/>
              <a:gd name="connsiteY88" fmla="*/ 1601393 h 2214249"/>
              <a:gd name="connsiteX89" fmla="*/ 641268 w 1470517"/>
              <a:gd name="connsiteY89" fmla="*/ 1565767 h 2214249"/>
              <a:gd name="connsiteX90" fmla="*/ 685800 w 1470517"/>
              <a:gd name="connsiteY90" fmla="*/ 1447800 h 2214249"/>
              <a:gd name="connsiteX91" fmla="*/ 685800 w 1470517"/>
              <a:gd name="connsiteY91" fmla="*/ 1447800 h 2214249"/>
              <a:gd name="connsiteX92" fmla="*/ 762000 w 1470517"/>
              <a:gd name="connsiteY92" fmla="*/ 1371600 h 2214249"/>
              <a:gd name="connsiteX93" fmla="*/ 762000 w 1470517"/>
              <a:gd name="connsiteY93" fmla="*/ 1371600 h 2214249"/>
              <a:gd name="connsiteX94" fmla="*/ 762000 w 1470517"/>
              <a:gd name="connsiteY94" fmla="*/ 1371600 h 2214249"/>
              <a:gd name="connsiteX95" fmla="*/ 762000 w 1470517"/>
              <a:gd name="connsiteY95" fmla="*/ 1371600 h 2214249"/>
              <a:gd name="connsiteX96" fmla="*/ 807522 w 1470517"/>
              <a:gd name="connsiteY96" fmla="*/ 1346073 h 2214249"/>
              <a:gd name="connsiteX97" fmla="*/ 838200 w 1470517"/>
              <a:gd name="connsiteY97" fmla="*/ 1295400 h 2214249"/>
              <a:gd name="connsiteX98" fmla="*/ 685800 w 1470517"/>
              <a:gd name="connsiteY98" fmla="*/ 1219200 h 2214249"/>
              <a:gd name="connsiteX99" fmla="*/ 647206 w 1470517"/>
              <a:gd name="connsiteY99" fmla="*/ 1251071 h 2214249"/>
              <a:gd name="connsiteX100" fmla="*/ 629393 w 1470517"/>
              <a:gd name="connsiteY100" fmla="*/ 1245133 h 2214249"/>
              <a:gd name="connsiteX101" fmla="*/ 581891 w 1470517"/>
              <a:gd name="connsiteY101" fmla="*/ 1221382 h 2214249"/>
              <a:gd name="connsiteX102" fmla="*/ 587829 w 1470517"/>
              <a:gd name="connsiteY102" fmla="*/ 1203569 h 2214249"/>
              <a:gd name="connsiteX103" fmla="*/ 593767 w 1470517"/>
              <a:gd name="connsiteY103" fmla="*/ 1167943 h 2214249"/>
              <a:gd name="connsiteX104" fmla="*/ 611580 w 1470517"/>
              <a:gd name="connsiteY104" fmla="*/ 1156068 h 2214249"/>
              <a:gd name="connsiteX105" fmla="*/ 659081 w 1470517"/>
              <a:gd name="connsiteY105" fmla="*/ 1162006 h 2214249"/>
              <a:gd name="connsiteX106" fmla="*/ 855024 w 1470517"/>
              <a:gd name="connsiteY106" fmla="*/ 1144193 h 2214249"/>
              <a:gd name="connsiteX107" fmla="*/ 860961 w 1470517"/>
              <a:gd name="connsiteY107" fmla="*/ 1126380 h 2214249"/>
              <a:gd name="connsiteX108" fmla="*/ 878774 w 1470517"/>
              <a:gd name="connsiteY108" fmla="*/ 1120442 h 2214249"/>
              <a:gd name="connsiteX109" fmla="*/ 838200 w 1470517"/>
              <a:gd name="connsiteY109" fmla="*/ 1066800 h 2214249"/>
              <a:gd name="connsiteX110" fmla="*/ 838200 w 1470517"/>
              <a:gd name="connsiteY110" fmla="*/ 1066800 h 2214249"/>
              <a:gd name="connsiteX111" fmla="*/ 838200 w 1470517"/>
              <a:gd name="connsiteY111" fmla="*/ 762000 h 2214249"/>
              <a:gd name="connsiteX112" fmla="*/ 1217221 w 1470517"/>
              <a:gd name="connsiteY112" fmla="*/ 728556 h 2214249"/>
              <a:gd name="connsiteX113" fmla="*/ 1447800 w 1470517"/>
              <a:gd name="connsiteY113" fmla="*/ 762000 h 2214249"/>
              <a:gd name="connsiteX114" fmla="*/ 1447800 w 1470517"/>
              <a:gd name="connsiteY114" fmla="*/ 685800 h 2214249"/>
              <a:gd name="connsiteX115" fmla="*/ 1442852 w 1470517"/>
              <a:gd name="connsiteY115" fmla="*/ 301045 h 2214249"/>
              <a:gd name="connsiteX116" fmla="*/ 1448790 w 1470517"/>
              <a:gd name="connsiteY116" fmla="*/ 253543 h 2214249"/>
              <a:gd name="connsiteX117" fmla="*/ 1447800 w 1470517"/>
              <a:gd name="connsiteY117" fmla="*/ 152400 h 2214249"/>
              <a:gd name="connsiteX118" fmla="*/ 1447800 w 1470517"/>
              <a:gd name="connsiteY118" fmla="*/ 76200 h 2214249"/>
              <a:gd name="connsiteX119" fmla="*/ 1371600 w 1470517"/>
              <a:gd name="connsiteY119" fmla="*/ 76200 h 2214249"/>
              <a:gd name="connsiteX120" fmla="*/ 1371600 w 1470517"/>
              <a:gd name="connsiteY120" fmla="*/ 76200 h 2214249"/>
              <a:gd name="connsiteX121" fmla="*/ 1219200 w 1470517"/>
              <a:gd name="connsiteY121" fmla="*/ 0 h 2214249"/>
              <a:gd name="connsiteX122" fmla="*/ 1092530 w 1470517"/>
              <a:gd name="connsiteY122" fmla="*/ 39788 h 2214249"/>
              <a:gd name="connsiteX123" fmla="*/ 1086593 w 1470517"/>
              <a:gd name="connsiteY123" fmla="*/ 87289 h 2214249"/>
              <a:gd name="connsiteX124" fmla="*/ 807522 w 1470517"/>
              <a:gd name="connsiteY124" fmla="*/ 93227 h 2214249"/>
              <a:gd name="connsiteX125" fmla="*/ 765959 w 1470517"/>
              <a:gd name="connsiteY125" fmla="*/ 99164 h 2214249"/>
              <a:gd name="connsiteX126" fmla="*/ 742208 w 1470517"/>
              <a:gd name="connsiteY126" fmla="*/ 128853 h 2214249"/>
              <a:gd name="connsiteX127" fmla="*/ 748146 w 1470517"/>
              <a:gd name="connsiteY127" fmla="*/ 194167 h 2214249"/>
              <a:gd name="connsiteX128" fmla="*/ 771896 w 1470517"/>
              <a:gd name="connsiteY128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290946 w 1470517"/>
              <a:gd name="connsiteY68" fmla="*/ 2082343 h 2214249"/>
              <a:gd name="connsiteX69" fmla="*/ 314696 w 1470517"/>
              <a:gd name="connsiteY69" fmla="*/ 2112032 h 2214249"/>
              <a:gd name="connsiteX70" fmla="*/ 362198 w 1470517"/>
              <a:gd name="connsiteY70" fmla="*/ 2159533 h 2214249"/>
              <a:gd name="connsiteX71" fmla="*/ 368135 w 1470517"/>
              <a:gd name="connsiteY71" fmla="*/ 2177346 h 2214249"/>
              <a:gd name="connsiteX72" fmla="*/ 380011 w 1470517"/>
              <a:gd name="connsiteY72" fmla="*/ 2189221 h 2214249"/>
              <a:gd name="connsiteX73" fmla="*/ 409699 w 1470517"/>
              <a:gd name="connsiteY73" fmla="*/ 2183284 h 2214249"/>
              <a:gd name="connsiteX74" fmla="*/ 415637 w 1470517"/>
              <a:gd name="connsiteY74" fmla="*/ 2088281 h 2214249"/>
              <a:gd name="connsiteX75" fmla="*/ 421574 w 1470517"/>
              <a:gd name="connsiteY75" fmla="*/ 2028905 h 2214249"/>
              <a:gd name="connsiteX76" fmla="*/ 457200 w 1470517"/>
              <a:gd name="connsiteY76" fmla="*/ 1981200 h 2214249"/>
              <a:gd name="connsiteX77" fmla="*/ 457200 w 1470517"/>
              <a:gd name="connsiteY77" fmla="*/ 1981200 h 2214249"/>
              <a:gd name="connsiteX78" fmla="*/ 533400 w 1470517"/>
              <a:gd name="connsiteY78" fmla="*/ 1905000 h 2214249"/>
              <a:gd name="connsiteX79" fmla="*/ 533400 w 1470517"/>
              <a:gd name="connsiteY79" fmla="*/ 1905000 h 2214249"/>
              <a:gd name="connsiteX80" fmla="*/ 504702 w 1470517"/>
              <a:gd name="connsiteY80" fmla="*/ 1809211 h 2214249"/>
              <a:gd name="connsiteX81" fmla="*/ 516577 w 1470517"/>
              <a:gd name="connsiteY81" fmla="*/ 1791398 h 2214249"/>
              <a:gd name="connsiteX82" fmla="*/ 534390 w 1470517"/>
              <a:gd name="connsiteY82" fmla="*/ 1779523 h 2214249"/>
              <a:gd name="connsiteX83" fmla="*/ 546265 w 1470517"/>
              <a:gd name="connsiteY83" fmla="*/ 1767647 h 2214249"/>
              <a:gd name="connsiteX84" fmla="*/ 609600 w 1470517"/>
              <a:gd name="connsiteY84" fmla="*/ 1676400 h 2214249"/>
              <a:gd name="connsiteX85" fmla="*/ 609600 w 1470517"/>
              <a:gd name="connsiteY85" fmla="*/ 1676400 h 2214249"/>
              <a:gd name="connsiteX86" fmla="*/ 609600 w 1470517"/>
              <a:gd name="connsiteY86" fmla="*/ 1676400 h 2214249"/>
              <a:gd name="connsiteX87" fmla="*/ 629393 w 1470517"/>
              <a:gd name="connsiteY87" fmla="*/ 1601393 h 2214249"/>
              <a:gd name="connsiteX88" fmla="*/ 641268 w 1470517"/>
              <a:gd name="connsiteY88" fmla="*/ 1565767 h 2214249"/>
              <a:gd name="connsiteX89" fmla="*/ 685800 w 1470517"/>
              <a:gd name="connsiteY89" fmla="*/ 1447800 h 2214249"/>
              <a:gd name="connsiteX90" fmla="*/ 685800 w 1470517"/>
              <a:gd name="connsiteY90" fmla="*/ 1447800 h 2214249"/>
              <a:gd name="connsiteX91" fmla="*/ 762000 w 1470517"/>
              <a:gd name="connsiteY91" fmla="*/ 1371600 h 2214249"/>
              <a:gd name="connsiteX92" fmla="*/ 762000 w 1470517"/>
              <a:gd name="connsiteY92" fmla="*/ 1371600 h 2214249"/>
              <a:gd name="connsiteX93" fmla="*/ 762000 w 1470517"/>
              <a:gd name="connsiteY93" fmla="*/ 1371600 h 2214249"/>
              <a:gd name="connsiteX94" fmla="*/ 762000 w 1470517"/>
              <a:gd name="connsiteY94" fmla="*/ 1371600 h 2214249"/>
              <a:gd name="connsiteX95" fmla="*/ 807522 w 1470517"/>
              <a:gd name="connsiteY95" fmla="*/ 1346073 h 2214249"/>
              <a:gd name="connsiteX96" fmla="*/ 838200 w 1470517"/>
              <a:gd name="connsiteY96" fmla="*/ 1295400 h 2214249"/>
              <a:gd name="connsiteX97" fmla="*/ 685800 w 1470517"/>
              <a:gd name="connsiteY97" fmla="*/ 1219200 h 2214249"/>
              <a:gd name="connsiteX98" fmla="*/ 647206 w 1470517"/>
              <a:gd name="connsiteY98" fmla="*/ 1251071 h 2214249"/>
              <a:gd name="connsiteX99" fmla="*/ 629393 w 1470517"/>
              <a:gd name="connsiteY99" fmla="*/ 1245133 h 2214249"/>
              <a:gd name="connsiteX100" fmla="*/ 581891 w 1470517"/>
              <a:gd name="connsiteY100" fmla="*/ 1221382 h 2214249"/>
              <a:gd name="connsiteX101" fmla="*/ 587829 w 1470517"/>
              <a:gd name="connsiteY101" fmla="*/ 1203569 h 2214249"/>
              <a:gd name="connsiteX102" fmla="*/ 593767 w 1470517"/>
              <a:gd name="connsiteY102" fmla="*/ 1167943 h 2214249"/>
              <a:gd name="connsiteX103" fmla="*/ 611580 w 1470517"/>
              <a:gd name="connsiteY103" fmla="*/ 1156068 h 2214249"/>
              <a:gd name="connsiteX104" fmla="*/ 659081 w 1470517"/>
              <a:gd name="connsiteY104" fmla="*/ 1162006 h 2214249"/>
              <a:gd name="connsiteX105" fmla="*/ 855024 w 1470517"/>
              <a:gd name="connsiteY105" fmla="*/ 1144193 h 2214249"/>
              <a:gd name="connsiteX106" fmla="*/ 860961 w 1470517"/>
              <a:gd name="connsiteY106" fmla="*/ 1126380 h 2214249"/>
              <a:gd name="connsiteX107" fmla="*/ 878774 w 1470517"/>
              <a:gd name="connsiteY107" fmla="*/ 1120442 h 2214249"/>
              <a:gd name="connsiteX108" fmla="*/ 838200 w 1470517"/>
              <a:gd name="connsiteY108" fmla="*/ 1066800 h 2214249"/>
              <a:gd name="connsiteX109" fmla="*/ 838200 w 1470517"/>
              <a:gd name="connsiteY109" fmla="*/ 1066800 h 2214249"/>
              <a:gd name="connsiteX110" fmla="*/ 838200 w 1470517"/>
              <a:gd name="connsiteY110" fmla="*/ 762000 h 2214249"/>
              <a:gd name="connsiteX111" fmla="*/ 1217221 w 1470517"/>
              <a:gd name="connsiteY111" fmla="*/ 728556 h 2214249"/>
              <a:gd name="connsiteX112" fmla="*/ 1447800 w 1470517"/>
              <a:gd name="connsiteY112" fmla="*/ 762000 h 2214249"/>
              <a:gd name="connsiteX113" fmla="*/ 1447800 w 1470517"/>
              <a:gd name="connsiteY113" fmla="*/ 685800 h 2214249"/>
              <a:gd name="connsiteX114" fmla="*/ 1442852 w 1470517"/>
              <a:gd name="connsiteY114" fmla="*/ 301045 h 2214249"/>
              <a:gd name="connsiteX115" fmla="*/ 1448790 w 1470517"/>
              <a:gd name="connsiteY115" fmla="*/ 253543 h 2214249"/>
              <a:gd name="connsiteX116" fmla="*/ 1447800 w 1470517"/>
              <a:gd name="connsiteY116" fmla="*/ 152400 h 2214249"/>
              <a:gd name="connsiteX117" fmla="*/ 1447800 w 1470517"/>
              <a:gd name="connsiteY117" fmla="*/ 76200 h 2214249"/>
              <a:gd name="connsiteX118" fmla="*/ 1371600 w 1470517"/>
              <a:gd name="connsiteY118" fmla="*/ 76200 h 2214249"/>
              <a:gd name="connsiteX119" fmla="*/ 1371600 w 1470517"/>
              <a:gd name="connsiteY119" fmla="*/ 76200 h 2214249"/>
              <a:gd name="connsiteX120" fmla="*/ 1219200 w 1470517"/>
              <a:gd name="connsiteY120" fmla="*/ 0 h 2214249"/>
              <a:gd name="connsiteX121" fmla="*/ 1092530 w 1470517"/>
              <a:gd name="connsiteY121" fmla="*/ 39788 h 2214249"/>
              <a:gd name="connsiteX122" fmla="*/ 1086593 w 1470517"/>
              <a:gd name="connsiteY122" fmla="*/ 87289 h 2214249"/>
              <a:gd name="connsiteX123" fmla="*/ 807522 w 1470517"/>
              <a:gd name="connsiteY123" fmla="*/ 93227 h 2214249"/>
              <a:gd name="connsiteX124" fmla="*/ 765959 w 1470517"/>
              <a:gd name="connsiteY124" fmla="*/ 99164 h 2214249"/>
              <a:gd name="connsiteX125" fmla="*/ 742208 w 1470517"/>
              <a:gd name="connsiteY125" fmla="*/ 128853 h 2214249"/>
              <a:gd name="connsiteX126" fmla="*/ 748146 w 1470517"/>
              <a:gd name="connsiteY126" fmla="*/ 194167 h 2214249"/>
              <a:gd name="connsiteX127" fmla="*/ 771896 w 1470517"/>
              <a:gd name="connsiteY127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314696 w 1470517"/>
              <a:gd name="connsiteY68" fmla="*/ 2112032 h 2214249"/>
              <a:gd name="connsiteX69" fmla="*/ 362198 w 1470517"/>
              <a:gd name="connsiteY69" fmla="*/ 2159533 h 2214249"/>
              <a:gd name="connsiteX70" fmla="*/ 368135 w 1470517"/>
              <a:gd name="connsiteY70" fmla="*/ 2177346 h 2214249"/>
              <a:gd name="connsiteX71" fmla="*/ 380011 w 1470517"/>
              <a:gd name="connsiteY71" fmla="*/ 2189221 h 2214249"/>
              <a:gd name="connsiteX72" fmla="*/ 409699 w 1470517"/>
              <a:gd name="connsiteY72" fmla="*/ 2183284 h 2214249"/>
              <a:gd name="connsiteX73" fmla="*/ 415637 w 1470517"/>
              <a:gd name="connsiteY73" fmla="*/ 2088281 h 2214249"/>
              <a:gd name="connsiteX74" fmla="*/ 421574 w 1470517"/>
              <a:gd name="connsiteY74" fmla="*/ 2028905 h 2214249"/>
              <a:gd name="connsiteX75" fmla="*/ 457200 w 1470517"/>
              <a:gd name="connsiteY75" fmla="*/ 1981200 h 2214249"/>
              <a:gd name="connsiteX76" fmla="*/ 457200 w 1470517"/>
              <a:gd name="connsiteY76" fmla="*/ 1981200 h 2214249"/>
              <a:gd name="connsiteX77" fmla="*/ 533400 w 1470517"/>
              <a:gd name="connsiteY77" fmla="*/ 1905000 h 2214249"/>
              <a:gd name="connsiteX78" fmla="*/ 533400 w 1470517"/>
              <a:gd name="connsiteY78" fmla="*/ 1905000 h 2214249"/>
              <a:gd name="connsiteX79" fmla="*/ 504702 w 1470517"/>
              <a:gd name="connsiteY79" fmla="*/ 1809211 h 2214249"/>
              <a:gd name="connsiteX80" fmla="*/ 516577 w 1470517"/>
              <a:gd name="connsiteY80" fmla="*/ 1791398 h 2214249"/>
              <a:gd name="connsiteX81" fmla="*/ 534390 w 1470517"/>
              <a:gd name="connsiteY81" fmla="*/ 1779523 h 2214249"/>
              <a:gd name="connsiteX82" fmla="*/ 546265 w 1470517"/>
              <a:gd name="connsiteY82" fmla="*/ 1767647 h 2214249"/>
              <a:gd name="connsiteX83" fmla="*/ 609600 w 1470517"/>
              <a:gd name="connsiteY83" fmla="*/ 1676400 h 2214249"/>
              <a:gd name="connsiteX84" fmla="*/ 609600 w 1470517"/>
              <a:gd name="connsiteY84" fmla="*/ 1676400 h 2214249"/>
              <a:gd name="connsiteX85" fmla="*/ 609600 w 1470517"/>
              <a:gd name="connsiteY85" fmla="*/ 1676400 h 2214249"/>
              <a:gd name="connsiteX86" fmla="*/ 629393 w 1470517"/>
              <a:gd name="connsiteY86" fmla="*/ 1601393 h 2214249"/>
              <a:gd name="connsiteX87" fmla="*/ 641268 w 1470517"/>
              <a:gd name="connsiteY87" fmla="*/ 1565767 h 2214249"/>
              <a:gd name="connsiteX88" fmla="*/ 685800 w 1470517"/>
              <a:gd name="connsiteY88" fmla="*/ 1447800 h 2214249"/>
              <a:gd name="connsiteX89" fmla="*/ 685800 w 1470517"/>
              <a:gd name="connsiteY89" fmla="*/ 1447800 h 2214249"/>
              <a:gd name="connsiteX90" fmla="*/ 762000 w 1470517"/>
              <a:gd name="connsiteY90" fmla="*/ 1371600 h 2214249"/>
              <a:gd name="connsiteX91" fmla="*/ 762000 w 1470517"/>
              <a:gd name="connsiteY91" fmla="*/ 1371600 h 2214249"/>
              <a:gd name="connsiteX92" fmla="*/ 762000 w 1470517"/>
              <a:gd name="connsiteY92" fmla="*/ 1371600 h 2214249"/>
              <a:gd name="connsiteX93" fmla="*/ 762000 w 1470517"/>
              <a:gd name="connsiteY93" fmla="*/ 1371600 h 2214249"/>
              <a:gd name="connsiteX94" fmla="*/ 807522 w 1470517"/>
              <a:gd name="connsiteY94" fmla="*/ 1346073 h 2214249"/>
              <a:gd name="connsiteX95" fmla="*/ 838200 w 1470517"/>
              <a:gd name="connsiteY95" fmla="*/ 1295400 h 2214249"/>
              <a:gd name="connsiteX96" fmla="*/ 685800 w 1470517"/>
              <a:gd name="connsiteY96" fmla="*/ 1219200 h 2214249"/>
              <a:gd name="connsiteX97" fmla="*/ 647206 w 1470517"/>
              <a:gd name="connsiteY97" fmla="*/ 1251071 h 2214249"/>
              <a:gd name="connsiteX98" fmla="*/ 629393 w 1470517"/>
              <a:gd name="connsiteY98" fmla="*/ 1245133 h 2214249"/>
              <a:gd name="connsiteX99" fmla="*/ 581891 w 1470517"/>
              <a:gd name="connsiteY99" fmla="*/ 1221382 h 2214249"/>
              <a:gd name="connsiteX100" fmla="*/ 587829 w 1470517"/>
              <a:gd name="connsiteY100" fmla="*/ 1203569 h 2214249"/>
              <a:gd name="connsiteX101" fmla="*/ 593767 w 1470517"/>
              <a:gd name="connsiteY101" fmla="*/ 1167943 h 2214249"/>
              <a:gd name="connsiteX102" fmla="*/ 611580 w 1470517"/>
              <a:gd name="connsiteY102" fmla="*/ 1156068 h 2214249"/>
              <a:gd name="connsiteX103" fmla="*/ 659081 w 1470517"/>
              <a:gd name="connsiteY103" fmla="*/ 1162006 h 2214249"/>
              <a:gd name="connsiteX104" fmla="*/ 855024 w 1470517"/>
              <a:gd name="connsiteY104" fmla="*/ 1144193 h 2214249"/>
              <a:gd name="connsiteX105" fmla="*/ 860961 w 1470517"/>
              <a:gd name="connsiteY105" fmla="*/ 1126380 h 2214249"/>
              <a:gd name="connsiteX106" fmla="*/ 878774 w 1470517"/>
              <a:gd name="connsiteY106" fmla="*/ 1120442 h 2214249"/>
              <a:gd name="connsiteX107" fmla="*/ 838200 w 1470517"/>
              <a:gd name="connsiteY107" fmla="*/ 1066800 h 2214249"/>
              <a:gd name="connsiteX108" fmla="*/ 838200 w 1470517"/>
              <a:gd name="connsiteY108" fmla="*/ 1066800 h 2214249"/>
              <a:gd name="connsiteX109" fmla="*/ 838200 w 1470517"/>
              <a:gd name="connsiteY109" fmla="*/ 762000 h 2214249"/>
              <a:gd name="connsiteX110" fmla="*/ 1217221 w 1470517"/>
              <a:gd name="connsiteY110" fmla="*/ 728556 h 2214249"/>
              <a:gd name="connsiteX111" fmla="*/ 1447800 w 1470517"/>
              <a:gd name="connsiteY111" fmla="*/ 762000 h 2214249"/>
              <a:gd name="connsiteX112" fmla="*/ 1447800 w 1470517"/>
              <a:gd name="connsiteY112" fmla="*/ 685800 h 2214249"/>
              <a:gd name="connsiteX113" fmla="*/ 1442852 w 1470517"/>
              <a:gd name="connsiteY113" fmla="*/ 301045 h 2214249"/>
              <a:gd name="connsiteX114" fmla="*/ 1448790 w 1470517"/>
              <a:gd name="connsiteY114" fmla="*/ 253543 h 2214249"/>
              <a:gd name="connsiteX115" fmla="*/ 1447800 w 1470517"/>
              <a:gd name="connsiteY115" fmla="*/ 152400 h 2214249"/>
              <a:gd name="connsiteX116" fmla="*/ 1447800 w 1470517"/>
              <a:gd name="connsiteY116" fmla="*/ 76200 h 2214249"/>
              <a:gd name="connsiteX117" fmla="*/ 1371600 w 1470517"/>
              <a:gd name="connsiteY117" fmla="*/ 76200 h 2214249"/>
              <a:gd name="connsiteX118" fmla="*/ 1371600 w 1470517"/>
              <a:gd name="connsiteY118" fmla="*/ 76200 h 2214249"/>
              <a:gd name="connsiteX119" fmla="*/ 1219200 w 1470517"/>
              <a:gd name="connsiteY119" fmla="*/ 0 h 2214249"/>
              <a:gd name="connsiteX120" fmla="*/ 1092530 w 1470517"/>
              <a:gd name="connsiteY120" fmla="*/ 39788 h 2214249"/>
              <a:gd name="connsiteX121" fmla="*/ 1086593 w 1470517"/>
              <a:gd name="connsiteY121" fmla="*/ 87289 h 2214249"/>
              <a:gd name="connsiteX122" fmla="*/ 807522 w 1470517"/>
              <a:gd name="connsiteY122" fmla="*/ 93227 h 2214249"/>
              <a:gd name="connsiteX123" fmla="*/ 765959 w 1470517"/>
              <a:gd name="connsiteY123" fmla="*/ 99164 h 2214249"/>
              <a:gd name="connsiteX124" fmla="*/ 742208 w 1470517"/>
              <a:gd name="connsiteY124" fmla="*/ 128853 h 2214249"/>
              <a:gd name="connsiteX125" fmla="*/ 748146 w 1470517"/>
              <a:gd name="connsiteY125" fmla="*/ 194167 h 2214249"/>
              <a:gd name="connsiteX126" fmla="*/ 771896 w 1470517"/>
              <a:gd name="connsiteY126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118754 w 1470517"/>
              <a:gd name="connsiteY67" fmla="*/ 2082343 h 2214249"/>
              <a:gd name="connsiteX68" fmla="*/ 362198 w 1470517"/>
              <a:gd name="connsiteY68" fmla="*/ 2159533 h 2214249"/>
              <a:gd name="connsiteX69" fmla="*/ 368135 w 1470517"/>
              <a:gd name="connsiteY69" fmla="*/ 2177346 h 2214249"/>
              <a:gd name="connsiteX70" fmla="*/ 380011 w 1470517"/>
              <a:gd name="connsiteY70" fmla="*/ 2189221 h 2214249"/>
              <a:gd name="connsiteX71" fmla="*/ 409699 w 1470517"/>
              <a:gd name="connsiteY71" fmla="*/ 2183284 h 2214249"/>
              <a:gd name="connsiteX72" fmla="*/ 415637 w 1470517"/>
              <a:gd name="connsiteY72" fmla="*/ 2088281 h 2214249"/>
              <a:gd name="connsiteX73" fmla="*/ 421574 w 1470517"/>
              <a:gd name="connsiteY73" fmla="*/ 2028905 h 2214249"/>
              <a:gd name="connsiteX74" fmla="*/ 457200 w 1470517"/>
              <a:gd name="connsiteY74" fmla="*/ 1981200 h 2214249"/>
              <a:gd name="connsiteX75" fmla="*/ 457200 w 1470517"/>
              <a:gd name="connsiteY75" fmla="*/ 1981200 h 2214249"/>
              <a:gd name="connsiteX76" fmla="*/ 533400 w 1470517"/>
              <a:gd name="connsiteY76" fmla="*/ 1905000 h 2214249"/>
              <a:gd name="connsiteX77" fmla="*/ 533400 w 1470517"/>
              <a:gd name="connsiteY77" fmla="*/ 1905000 h 2214249"/>
              <a:gd name="connsiteX78" fmla="*/ 504702 w 1470517"/>
              <a:gd name="connsiteY78" fmla="*/ 1809211 h 2214249"/>
              <a:gd name="connsiteX79" fmla="*/ 516577 w 1470517"/>
              <a:gd name="connsiteY79" fmla="*/ 1791398 h 2214249"/>
              <a:gd name="connsiteX80" fmla="*/ 534390 w 1470517"/>
              <a:gd name="connsiteY80" fmla="*/ 1779523 h 2214249"/>
              <a:gd name="connsiteX81" fmla="*/ 546265 w 1470517"/>
              <a:gd name="connsiteY81" fmla="*/ 1767647 h 2214249"/>
              <a:gd name="connsiteX82" fmla="*/ 609600 w 1470517"/>
              <a:gd name="connsiteY82" fmla="*/ 1676400 h 2214249"/>
              <a:gd name="connsiteX83" fmla="*/ 609600 w 1470517"/>
              <a:gd name="connsiteY83" fmla="*/ 1676400 h 2214249"/>
              <a:gd name="connsiteX84" fmla="*/ 609600 w 1470517"/>
              <a:gd name="connsiteY84" fmla="*/ 1676400 h 2214249"/>
              <a:gd name="connsiteX85" fmla="*/ 629393 w 1470517"/>
              <a:gd name="connsiteY85" fmla="*/ 1601393 h 2214249"/>
              <a:gd name="connsiteX86" fmla="*/ 641268 w 1470517"/>
              <a:gd name="connsiteY86" fmla="*/ 1565767 h 2214249"/>
              <a:gd name="connsiteX87" fmla="*/ 685800 w 1470517"/>
              <a:gd name="connsiteY87" fmla="*/ 1447800 h 2214249"/>
              <a:gd name="connsiteX88" fmla="*/ 685800 w 1470517"/>
              <a:gd name="connsiteY88" fmla="*/ 1447800 h 2214249"/>
              <a:gd name="connsiteX89" fmla="*/ 762000 w 1470517"/>
              <a:gd name="connsiteY89" fmla="*/ 1371600 h 2214249"/>
              <a:gd name="connsiteX90" fmla="*/ 762000 w 1470517"/>
              <a:gd name="connsiteY90" fmla="*/ 1371600 h 2214249"/>
              <a:gd name="connsiteX91" fmla="*/ 762000 w 1470517"/>
              <a:gd name="connsiteY91" fmla="*/ 1371600 h 2214249"/>
              <a:gd name="connsiteX92" fmla="*/ 762000 w 1470517"/>
              <a:gd name="connsiteY92" fmla="*/ 1371600 h 2214249"/>
              <a:gd name="connsiteX93" fmla="*/ 807522 w 1470517"/>
              <a:gd name="connsiteY93" fmla="*/ 1346073 h 2214249"/>
              <a:gd name="connsiteX94" fmla="*/ 838200 w 1470517"/>
              <a:gd name="connsiteY94" fmla="*/ 1295400 h 2214249"/>
              <a:gd name="connsiteX95" fmla="*/ 685800 w 1470517"/>
              <a:gd name="connsiteY95" fmla="*/ 1219200 h 2214249"/>
              <a:gd name="connsiteX96" fmla="*/ 647206 w 1470517"/>
              <a:gd name="connsiteY96" fmla="*/ 1251071 h 2214249"/>
              <a:gd name="connsiteX97" fmla="*/ 629393 w 1470517"/>
              <a:gd name="connsiteY97" fmla="*/ 1245133 h 2214249"/>
              <a:gd name="connsiteX98" fmla="*/ 581891 w 1470517"/>
              <a:gd name="connsiteY98" fmla="*/ 1221382 h 2214249"/>
              <a:gd name="connsiteX99" fmla="*/ 587829 w 1470517"/>
              <a:gd name="connsiteY99" fmla="*/ 1203569 h 2214249"/>
              <a:gd name="connsiteX100" fmla="*/ 593767 w 1470517"/>
              <a:gd name="connsiteY100" fmla="*/ 1167943 h 2214249"/>
              <a:gd name="connsiteX101" fmla="*/ 611580 w 1470517"/>
              <a:gd name="connsiteY101" fmla="*/ 1156068 h 2214249"/>
              <a:gd name="connsiteX102" fmla="*/ 659081 w 1470517"/>
              <a:gd name="connsiteY102" fmla="*/ 1162006 h 2214249"/>
              <a:gd name="connsiteX103" fmla="*/ 855024 w 1470517"/>
              <a:gd name="connsiteY103" fmla="*/ 1144193 h 2214249"/>
              <a:gd name="connsiteX104" fmla="*/ 860961 w 1470517"/>
              <a:gd name="connsiteY104" fmla="*/ 1126380 h 2214249"/>
              <a:gd name="connsiteX105" fmla="*/ 878774 w 1470517"/>
              <a:gd name="connsiteY105" fmla="*/ 1120442 h 2214249"/>
              <a:gd name="connsiteX106" fmla="*/ 838200 w 1470517"/>
              <a:gd name="connsiteY106" fmla="*/ 1066800 h 2214249"/>
              <a:gd name="connsiteX107" fmla="*/ 838200 w 1470517"/>
              <a:gd name="connsiteY107" fmla="*/ 1066800 h 2214249"/>
              <a:gd name="connsiteX108" fmla="*/ 838200 w 1470517"/>
              <a:gd name="connsiteY108" fmla="*/ 762000 h 2214249"/>
              <a:gd name="connsiteX109" fmla="*/ 1217221 w 1470517"/>
              <a:gd name="connsiteY109" fmla="*/ 728556 h 2214249"/>
              <a:gd name="connsiteX110" fmla="*/ 1447800 w 1470517"/>
              <a:gd name="connsiteY110" fmla="*/ 762000 h 2214249"/>
              <a:gd name="connsiteX111" fmla="*/ 1447800 w 1470517"/>
              <a:gd name="connsiteY111" fmla="*/ 685800 h 2214249"/>
              <a:gd name="connsiteX112" fmla="*/ 1442852 w 1470517"/>
              <a:gd name="connsiteY112" fmla="*/ 301045 h 2214249"/>
              <a:gd name="connsiteX113" fmla="*/ 1448790 w 1470517"/>
              <a:gd name="connsiteY113" fmla="*/ 253543 h 2214249"/>
              <a:gd name="connsiteX114" fmla="*/ 1447800 w 1470517"/>
              <a:gd name="connsiteY114" fmla="*/ 152400 h 2214249"/>
              <a:gd name="connsiteX115" fmla="*/ 1447800 w 1470517"/>
              <a:gd name="connsiteY115" fmla="*/ 76200 h 2214249"/>
              <a:gd name="connsiteX116" fmla="*/ 1371600 w 1470517"/>
              <a:gd name="connsiteY116" fmla="*/ 76200 h 2214249"/>
              <a:gd name="connsiteX117" fmla="*/ 1371600 w 1470517"/>
              <a:gd name="connsiteY117" fmla="*/ 76200 h 2214249"/>
              <a:gd name="connsiteX118" fmla="*/ 1219200 w 1470517"/>
              <a:gd name="connsiteY118" fmla="*/ 0 h 2214249"/>
              <a:gd name="connsiteX119" fmla="*/ 1092530 w 1470517"/>
              <a:gd name="connsiteY119" fmla="*/ 39788 h 2214249"/>
              <a:gd name="connsiteX120" fmla="*/ 1086593 w 1470517"/>
              <a:gd name="connsiteY120" fmla="*/ 87289 h 2214249"/>
              <a:gd name="connsiteX121" fmla="*/ 807522 w 1470517"/>
              <a:gd name="connsiteY121" fmla="*/ 93227 h 2214249"/>
              <a:gd name="connsiteX122" fmla="*/ 765959 w 1470517"/>
              <a:gd name="connsiteY122" fmla="*/ 99164 h 2214249"/>
              <a:gd name="connsiteX123" fmla="*/ 742208 w 1470517"/>
              <a:gd name="connsiteY123" fmla="*/ 128853 h 2214249"/>
              <a:gd name="connsiteX124" fmla="*/ 748146 w 1470517"/>
              <a:gd name="connsiteY124" fmla="*/ 194167 h 2214249"/>
              <a:gd name="connsiteX125" fmla="*/ 771896 w 1470517"/>
              <a:gd name="connsiteY125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112816 w 1470517"/>
              <a:gd name="connsiteY66" fmla="*/ 2100156 h 2214249"/>
              <a:gd name="connsiteX67" fmla="*/ 362198 w 1470517"/>
              <a:gd name="connsiteY67" fmla="*/ 2159533 h 2214249"/>
              <a:gd name="connsiteX68" fmla="*/ 368135 w 1470517"/>
              <a:gd name="connsiteY68" fmla="*/ 2177346 h 2214249"/>
              <a:gd name="connsiteX69" fmla="*/ 380011 w 1470517"/>
              <a:gd name="connsiteY69" fmla="*/ 2189221 h 2214249"/>
              <a:gd name="connsiteX70" fmla="*/ 409699 w 1470517"/>
              <a:gd name="connsiteY70" fmla="*/ 2183284 h 2214249"/>
              <a:gd name="connsiteX71" fmla="*/ 415637 w 1470517"/>
              <a:gd name="connsiteY71" fmla="*/ 2088281 h 2214249"/>
              <a:gd name="connsiteX72" fmla="*/ 421574 w 1470517"/>
              <a:gd name="connsiteY72" fmla="*/ 2028905 h 2214249"/>
              <a:gd name="connsiteX73" fmla="*/ 457200 w 1470517"/>
              <a:gd name="connsiteY73" fmla="*/ 1981200 h 2214249"/>
              <a:gd name="connsiteX74" fmla="*/ 457200 w 1470517"/>
              <a:gd name="connsiteY74" fmla="*/ 1981200 h 2214249"/>
              <a:gd name="connsiteX75" fmla="*/ 533400 w 1470517"/>
              <a:gd name="connsiteY75" fmla="*/ 1905000 h 2214249"/>
              <a:gd name="connsiteX76" fmla="*/ 533400 w 1470517"/>
              <a:gd name="connsiteY76" fmla="*/ 1905000 h 2214249"/>
              <a:gd name="connsiteX77" fmla="*/ 504702 w 1470517"/>
              <a:gd name="connsiteY77" fmla="*/ 1809211 h 2214249"/>
              <a:gd name="connsiteX78" fmla="*/ 516577 w 1470517"/>
              <a:gd name="connsiteY78" fmla="*/ 1791398 h 2214249"/>
              <a:gd name="connsiteX79" fmla="*/ 534390 w 1470517"/>
              <a:gd name="connsiteY79" fmla="*/ 1779523 h 2214249"/>
              <a:gd name="connsiteX80" fmla="*/ 546265 w 1470517"/>
              <a:gd name="connsiteY80" fmla="*/ 1767647 h 2214249"/>
              <a:gd name="connsiteX81" fmla="*/ 609600 w 1470517"/>
              <a:gd name="connsiteY81" fmla="*/ 1676400 h 2214249"/>
              <a:gd name="connsiteX82" fmla="*/ 609600 w 1470517"/>
              <a:gd name="connsiteY82" fmla="*/ 1676400 h 2214249"/>
              <a:gd name="connsiteX83" fmla="*/ 609600 w 1470517"/>
              <a:gd name="connsiteY83" fmla="*/ 1676400 h 2214249"/>
              <a:gd name="connsiteX84" fmla="*/ 629393 w 1470517"/>
              <a:gd name="connsiteY84" fmla="*/ 1601393 h 2214249"/>
              <a:gd name="connsiteX85" fmla="*/ 641268 w 1470517"/>
              <a:gd name="connsiteY85" fmla="*/ 1565767 h 2214249"/>
              <a:gd name="connsiteX86" fmla="*/ 685800 w 1470517"/>
              <a:gd name="connsiteY86" fmla="*/ 1447800 h 2214249"/>
              <a:gd name="connsiteX87" fmla="*/ 685800 w 1470517"/>
              <a:gd name="connsiteY87" fmla="*/ 1447800 h 2214249"/>
              <a:gd name="connsiteX88" fmla="*/ 762000 w 1470517"/>
              <a:gd name="connsiteY88" fmla="*/ 1371600 h 2214249"/>
              <a:gd name="connsiteX89" fmla="*/ 762000 w 1470517"/>
              <a:gd name="connsiteY89" fmla="*/ 1371600 h 2214249"/>
              <a:gd name="connsiteX90" fmla="*/ 762000 w 1470517"/>
              <a:gd name="connsiteY90" fmla="*/ 1371600 h 2214249"/>
              <a:gd name="connsiteX91" fmla="*/ 762000 w 1470517"/>
              <a:gd name="connsiteY91" fmla="*/ 1371600 h 2214249"/>
              <a:gd name="connsiteX92" fmla="*/ 807522 w 1470517"/>
              <a:gd name="connsiteY92" fmla="*/ 1346073 h 2214249"/>
              <a:gd name="connsiteX93" fmla="*/ 838200 w 1470517"/>
              <a:gd name="connsiteY93" fmla="*/ 1295400 h 2214249"/>
              <a:gd name="connsiteX94" fmla="*/ 685800 w 1470517"/>
              <a:gd name="connsiteY94" fmla="*/ 1219200 h 2214249"/>
              <a:gd name="connsiteX95" fmla="*/ 647206 w 1470517"/>
              <a:gd name="connsiteY95" fmla="*/ 1251071 h 2214249"/>
              <a:gd name="connsiteX96" fmla="*/ 629393 w 1470517"/>
              <a:gd name="connsiteY96" fmla="*/ 1245133 h 2214249"/>
              <a:gd name="connsiteX97" fmla="*/ 581891 w 1470517"/>
              <a:gd name="connsiteY97" fmla="*/ 1221382 h 2214249"/>
              <a:gd name="connsiteX98" fmla="*/ 587829 w 1470517"/>
              <a:gd name="connsiteY98" fmla="*/ 1203569 h 2214249"/>
              <a:gd name="connsiteX99" fmla="*/ 593767 w 1470517"/>
              <a:gd name="connsiteY99" fmla="*/ 1167943 h 2214249"/>
              <a:gd name="connsiteX100" fmla="*/ 611580 w 1470517"/>
              <a:gd name="connsiteY100" fmla="*/ 1156068 h 2214249"/>
              <a:gd name="connsiteX101" fmla="*/ 659081 w 1470517"/>
              <a:gd name="connsiteY101" fmla="*/ 1162006 h 2214249"/>
              <a:gd name="connsiteX102" fmla="*/ 855024 w 1470517"/>
              <a:gd name="connsiteY102" fmla="*/ 1144193 h 2214249"/>
              <a:gd name="connsiteX103" fmla="*/ 860961 w 1470517"/>
              <a:gd name="connsiteY103" fmla="*/ 1126380 h 2214249"/>
              <a:gd name="connsiteX104" fmla="*/ 878774 w 1470517"/>
              <a:gd name="connsiteY104" fmla="*/ 1120442 h 2214249"/>
              <a:gd name="connsiteX105" fmla="*/ 838200 w 1470517"/>
              <a:gd name="connsiteY105" fmla="*/ 1066800 h 2214249"/>
              <a:gd name="connsiteX106" fmla="*/ 838200 w 1470517"/>
              <a:gd name="connsiteY106" fmla="*/ 1066800 h 2214249"/>
              <a:gd name="connsiteX107" fmla="*/ 838200 w 1470517"/>
              <a:gd name="connsiteY107" fmla="*/ 762000 h 2214249"/>
              <a:gd name="connsiteX108" fmla="*/ 1217221 w 1470517"/>
              <a:gd name="connsiteY108" fmla="*/ 728556 h 2214249"/>
              <a:gd name="connsiteX109" fmla="*/ 1447800 w 1470517"/>
              <a:gd name="connsiteY109" fmla="*/ 762000 h 2214249"/>
              <a:gd name="connsiteX110" fmla="*/ 1447800 w 1470517"/>
              <a:gd name="connsiteY110" fmla="*/ 685800 h 2214249"/>
              <a:gd name="connsiteX111" fmla="*/ 1442852 w 1470517"/>
              <a:gd name="connsiteY111" fmla="*/ 301045 h 2214249"/>
              <a:gd name="connsiteX112" fmla="*/ 1448790 w 1470517"/>
              <a:gd name="connsiteY112" fmla="*/ 253543 h 2214249"/>
              <a:gd name="connsiteX113" fmla="*/ 1447800 w 1470517"/>
              <a:gd name="connsiteY113" fmla="*/ 152400 h 2214249"/>
              <a:gd name="connsiteX114" fmla="*/ 1447800 w 1470517"/>
              <a:gd name="connsiteY114" fmla="*/ 76200 h 2214249"/>
              <a:gd name="connsiteX115" fmla="*/ 1371600 w 1470517"/>
              <a:gd name="connsiteY115" fmla="*/ 76200 h 2214249"/>
              <a:gd name="connsiteX116" fmla="*/ 1371600 w 1470517"/>
              <a:gd name="connsiteY116" fmla="*/ 76200 h 2214249"/>
              <a:gd name="connsiteX117" fmla="*/ 1219200 w 1470517"/>
              <a:gd name="connsiteY117" fmla="*/ 0 h 2214249"/>
              <a:gd name="connsiteX118" fmla="*/ 1092530 w 1470517"/>
              <a:gd name="connsiteY118" fmla="*/ 39788 h 2214249"/>
              <a:gd name="connsiteX119" fmla="*/ 1086593 w 1470517"/>
              <a:gd name="connsiteY119" fmla="*/ 87289 h 2214249"/>
              <a:gd name="connsiteX120" fmla="*/ 807522 w 1470517"/>
              <a:gd name="connsiteY120" fmla="*/ 93227 h 2214249"/>
              <a:gd name="connsiteX121" fmla="*/ 765959 w 1470517"/>
              <a:gd name="connsiteY121" fmla="*/ 99164 h 2214249"/>
              <a:gd name="connsiteX122" fmla="*/ 742208 w 1470517"/>
              <a:gd name="connsiteY122" fmla="*/ 128853 h 2214249"/>
              <a:gd name="connsiteX123" fmla="*/ 748146 w 1470517"/>
              <a:gd name="connsiteY123" fmla="*/ 194167 h 2214249"/>
              <a:gd name="connsiteX124" fmla="*/ 771896 w 1470517"/>
              <a:gd name="connsiteY124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89065 w 1470517"/>
              <a:gd name="connsiteY65" fmla="*/ 2123907 h 2214249"/>
              <a:gd name="connsiteX66" fmla="*/ 362198 w 1470517"/>
              <a:gd name="connsiteY66" fmla="*/ 2159533 h 2214249"/>
              <a:gd name="connsiteX67" fmla="*/ 368135 w 1470517"/>
              <a:gd name="connsiteY67" fmla="*/ 2177346 h 2214249"/>
              <a:gd name="connsiteX68" fmla="*/ 380011 w 1470517"/>
              <a:gd name="connsiteY68" fmla="*/ 2189221 h 2214249"/>
              <a:gd name="connsiteX69" fmla="*/ 409699 w 1470517"/>
              <a:gd name="connsiteY69" fmla="*/ 2183284 h 2214249"/>
              <a:gd name="connsiteX70" fmla="*/ 415637 w 1470517"/>
              <a:gd name="connsiteY70" fmla="*/ 2088281 h 2214249"/>
              <a:gd name="connsiteX71" fmla="*/ 421574 w 1470517"/>
              <a:gd name="connsiteY71" fmla="*/ 2028905 h 2214249"/>
              <a:gd name="connsiteX72" fmla="*/ 457200 w 1470517"/>
              <a:gd name="connsiteY72" fmla="*/ 1981200 h 2214249"/>
              <a:gd name="connsiteX73" fmla="*/ 457200 w 1470517"/>
              <a:gd name="connsiteY73" fmla="*/ 1981200 h 2214249"/>
              <a:gd name="connsiteX74" fmla="*/ 533400 w 1470517"/>
              <a:gd name="connsiteY74" fmla="*/ 1905000 h 2214249"/>
              <a:gd name="connsiteX75" fmla="*/ 533400 w 1470517"/>
              <a:gd name="connsiteY75" fmla="*/ 1905000 h 2214249"/>
              <a:gd name="connsiteX76" fmla="*/ 504702 w 1470517"/>
              <a:gd name="connsiteY76" fmla="*/ 1809211 h 2214249"/>
              <a:gd name="connsiteX77" fmla="*/ 516577 w 1470517"/>
              <a:gd name="connsiteY77" fmla="*/ 1791398 h 2214249"/>
              <a:gd name="connsiteX78" fmla="*/ 534390 w 1470517"/>
              <a:gd name="connsiteY78" fmla="*/ 1779523 h 2214249"/>
              <a:gd name="connsiteX79" fmla="*/ 546265 w 1470517"/>
              <a:gd name="connsiteY79" fmla="*/ 1767647 h 2214249"/>
              <a:gd name="connsiteX80" fmla="*/ 609600 w 1470517"/>
              <a:gd name="connsiteY80" fmla="*/ 1676400 h 2214249"/>
              <a:gd name="connsiteX81" fmla="*/ 609600 w 1470517"/>
              <a:gd name="connsiteY81" fmla="*/ 1676400 h 2214249"/>
              <a:gd name="connsiteX82" fmla="*/ 609600 w 1470517"/>
              <a:gd name="connsiteY82" fmla="*/ 1676400 h 2214249"/>
              <a:gd name="connsiteX83" fmla="*/ 629393 w 1470517"/>
              <a:gd name="connsiteY83" fmla="*/ 1601393 h 2214249"/>
              <a:gd name="connsiteX84" fmla="*/ 641268 w 1470517"/>
              <a:gd name="connsiteY84" fmla="*/ 1565767 h 2214249"/>
              <a:gd name="connsiteX85" fmla="*/ 685800 w 1470517"/>
              <a:gd name="connsiteY85" fmla="*/ 1447800 h 2214249"/>
              <a:gd name="connsiteX86" fmla="*/ 685800 w 1470517"/>
              <a:gd name="connsiteY86" fmla="*/ 1447800 h 2214249"/>
              <a:gd name="connsiteX87" fmla="*/ 762000 w 1470517"/>
              <a:gd name="connsiteY87" fmla="*/ 1371600 h 2214249"/>
              <a:gd name="connsiteX88" fmla="*/ 762000 w 1470517"/>
              <a:gd name="connsiteY88" fmla="*/ 1371600 h 2214249"/>
              <a:gd name="connsiteX89" fmla="*/ 762000 w 1470517"/>
              <a:gd name="connsiteY89" fmla="*/ 1371600 h 2214249"/>
              <a:gd name="connsiteX90" fmla="*/ 762000 w 1470517"/>
              <a:gd name="connsiteY90" fmla="*/ 1371600 h 2214249"/>
              <a:gd name="connsiteX91" fmla="*/ 807522 w 1470517"/>
              <a:gd name="connsiteY91" fmla="*/ 1346073 h 2214249"/>
              <a:gd name="connsiteX92" fmla="*/ 838200 w 1470517"/>
              <a:gd name="connsiteY92" fmla="*/ 1295400 h 2214249"/>
              <a:gd name="connsiteX93" fmla="*/ 685800 w 1470517"/>
              <a:gd name="connsiteY93" fmla="*/ 1219200 h 2214249"/>
              <a:gd name="connsiteX94" fmla="*/ 647206 w 1470517"/>
              <a:gd name="connsiteY94" fmla="*/ 1251071 h 2214249"/>
              <a:gd name="connsiteX95" fmla="*/ 629393 w 1470517"/>
              <a:gd name="connsiteY95" fmla="*/ 1245133 h 2214249"/>
              <a:gd name="connsiteX96" fmla="*/ 581891 w 1470517"/>
              <a:gd name="connsiteY96" fmla="*/ 1221382 h 2214249"/>
              <a:gd name="connsiteX97" fmla="*/ 587829 w 1470517"/>
              <a:gd name="connsiteY97" fmla="*/ 1203569 h 2214249"/>
              <a:gd name="connsiteX98" fmla="*/ 593767 w 1470517"/>
              <a:gd name="connsiteY98" fmla="*/ 1167943 h 2214249"/>
              <a:gd name="connsiteX99" fmla="*/ 611580 w 1470517"/>
              <a:gd name="connsiteY99" fmla="*/ 1156068 h 2214249"/>
              <a:gd name="connsiteX100" fmla="*/ 659081 w 1470517"/>
              <a:gd name="connsiteY100" fmla="*/ 1162006 h 2214249"/>
              <a:gd name="connsiteX101" fmla="*/ 855024 w 1470517"/>
              <a:gd name="connsiteY101" fmla="*/ 1144193 h 2214249"/>
              <a:gd name="connsiteX102" fmla="*/ 860961 w 1470517"/>
              <a:gd name="connsiteY102" fmla="*/ 1126380 h 2214249"/>
              <a:gd name="connsiteX103" fmla="*/ 878774 w 1470517"/>
              <a:gd name="connsiteY103" fmla="*/ 1120442 h 2214249"/>
              <a:gd name="connsiteX104" fmla="*/ 838200 w 1470517"/>
              <a:gd name="connsiteY104" fmla="*/ 1066800 h 2214249"/>
              <a:gd name="connsiteX105" fmla="*/ 838200 w 1470517"/>
              <a:gd name="connsiteY105" fmla="*/ 1066800 h 2214249"/>
              <a:gd name="connsiteX106" fmla="*/ 838200 w 1470517"/>
              <a:gd name="connsiteY106" fmla="*/ 762000 h 2214249"/>
              <a:gd name="connsiteX107" fmla="*/ 1217221 w 1470517"/>
              <a:gd name="connsiteY107" fmla="*/ 728556 h 2214249"/>
              <a:gd name="connsiteX108" fmla="*/ 1447800 w 1470517"/>
              <a:gd name="connsiteY108" fmla="*/ 762000 h 2214249"/>
              <a:gd name="connsiteX109" fmla="*/ 1447800 w 1470517"/>
              <a:gd name="connsiteY109" fmla="*/ 685800 h 2214249"/>
              <a:gd name="connsiteX110" fmla="*/ 1442852 w 1470517"/>
              <a:gd name="connsiteY110" fmla="*/ 301045 h 2214249"/>
              <a:gd name="connsiteX111" fmla="*/ 1448790 w 1470517"/>
              <a:gd name="connsiteY111" fmla="*/ 253543 h 2214249"/>
              <a:gd name="connsiteX112" fmla="*/ 1447800 w 1470517"/>
              <a:gd name="connsiteY112" fmla="*/ 152400 h 2214249"/>
              <a:gd name="connsiteX113" fmla="*/ 1447800 w 1470517"/>
              <a:gd name="connsiteY113" fmla="*/ 76200 h 2214249"/>
              <a:gd name="connsiteX114" fmla="*/ 1371600 w 1470517"/>
              <a:gd name="connsiteY114" fmla="*/ 76200 h 2214249"/>
              <a:gd name="connsiteX115" fmla="*/ 1371600 w 1470517"/>
              <a:gd name="connsiteY115" fmla="*/ 76200 h 2214249"/>
              <a:gd name="connsiteX116" fmla="*/ 1219200 w 1470517"/>
              <a:gd name="connsiteY116" fmla="*/ 0 h 2214249"/>
              <a:gd name="connsiteX117" fmla="*/ 1092530 w 1470517"/>
              <a:gd name="connsiteY117" fmla="*/ 39788 h 2214249"/>
              <a:gd name="connsiteX118" fmla="*/ 1086593 w 1470517"/>
              <a:gd name="connsiteY118" fmla="*/ 87289 h 2214249"/>
              <a:gd name="connsiteX119" fmla="*/ 807522 w 1470517"/>
              <a:gd name="connsiteY119" fmla="*/ 93227 h 2214249"/>
              <a:gd name="connsiteX120" fmla="*/ 765959 w 1470517"/>
              <a:gd name="connsiteY120" fmla="*/ 99164 h 2214249"/>
              <a:gd name="connsiteX121" fmla="*/ 742208 w 1470517"/>
              <a:gd name="connsiteY121" fmla="*/ 128853 h 2214249"/>
              <a:gd name="connsiteX122" fmla="*/ 748146 w 1470517"/>
              <a:gd name="connsiteY122" fmla="*/ 194167 h 2214249"/>
              <a:gd name="connsiteX123" fmla="*/ 771896 w 1470517"/>
              <a:gd name="connsiteY123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77190 w 1470517"/>
              <a:gd name="connsiteY64" fmla="*/ 2141720 h 2214249"/>
              <a:gd name="connsiteX65" fmla="*/ 362198 w 1470517"/>
              <a:gd name="connsiteY65" fmla="*/ 2159533 h 2214249"/>
              <a:gd name="connsiteX66" fmla="*/ 368135 w 1470517"/>
              <a:gd name="connsiteY66" fmla="*/ 2177346 h 2214249"/>
              <a:gd name="connsiteX67" fmla="*/ 380011 w 1470517"/>
              <a:gd name="connsiteY67" fmla="*/ 2189221 h 2214249"/>
              <a:gd name="connsiteX68" fmla="*/ 409699 w 1470517"/>
              <a:gd name="connsiteY68" fmla="*/ 2183284 h 2214249"/>
              <a:gd name="connsiteX69" fmla="*/ 415637 w 1470517"/>
              <a:gd name="connsiteY69" fmla="*/ 2088281 h 2214249"/>
              <a:gd name="connsiteX70" fmla="*/ 421574 w 1470517"/>
              <a:gd name="connsiteY70" fmla="*/ 2028905 h 2214249"/>
              <a:gd name="connsiteX71" fmla="*/ 457200 w 1470517"/>
              <a:gd name="connsiteY71" fmla="*/ 1981200 h 2214249"/>
              <a:gd name="connsiteX72" fmla="*/ 457200 w 1470517"/>
              <a:gd name="connsiteY72" fmla="*/ 1981200 h 2214249"/>
              <a:gd name="connsiteX73" fmla="*/ 533400 w 1470517"/>
              <a:gd name="connsiteY73" fmla="*/ 1905000 h 2214249"/>
              <a:gd name="connsiteX74" fmla="*/ 533400 w 1470517"/>
              <a:gd name="connsiteY74" fmla="*/ 1905000 h 2214249"/>
              <a:gd name="connsiteX75" fmla="*/ 504702 w 1470517"/>
              <a:gd name="connsiteY75" fmla="*/ 1809211 h 2214249"/>
              <a:gd name="connsiteX76" fmla="*/ 516577 w 1470517"/>
              <a:gd name="connsiteY76" fmla="*/ 1791398 h 2214249"/>
              <a:gd name="connsiteX77" fmla="*/ 534390 w 1470517"/>
              <a:gd name="connsiteY77" fmla="*/ 1779523 h 2214249"/>
              <a:gd name="connsiteX78" fmla="*/ 546265 w 1470517"/>
              <a:gd name="connsiteY78" fmla="*/ 1767647 h 2214249"/>
              <a:gd name="connsiteX79" fmla="*/ 609600 w 1470517"/>
              <a:gd name="connsiteY79" fmla="*/ 1676400 h 2214249"/>
              <a:gd name="connsiteX80" fmla="*/ 609600 w 1470517"/>
              <a:gd name="connsiteY80" fmla="*/ 1676400 h 2214249"/>
              <a:gd name="connsiteX81" fmla="*/ 609600 w 1470517"/>
              <a:gd name="connsiteY81" fmla="*/ 1676400 h 2214249"/>
              <a:gd name="connsiteX82" fmla="*/ 629393 w 1470517"/>
              <a:gd name="connsiteY82" fmla="*/ 1601393 h 2214249"/>
              <a:gd name="connsiteX83" fmla="*/ 641268 w 1470517"/>
              <a:gd name="connsiteY83" fmla="*/ 1565767 h 2214249"/>
              <a:gd name="connsiteX84" fmla="*/ 685800 w 1470517"/>
              <a:gd name="connsiteY84" fmla="*/ 1447800 h 2214249"/>
              <a:gd name="connsiteX85" fmla="*/ 685800 w 1470517"/>
              <a:gd name="connsiteY85" fmla="*/ 1447800 h 2214249"/>
              <a:gd name="connsiteX86" fmla="*/ 762000 w 1470517"/>
              <a:gd name="connsiteY86" fmla="*/ 1371600 h 2214249"/>
              <a:gd name="connsiteX87" fmla="*/ 762000 w 1470517"/>
              <a:gd name="connsiteY87" fmla="*/ 1371600 h 2214249"/>
              <a:gd name="connsiteX88" fmla="*/ 762000 w 1470517"/>
              <a:gd name="connsiteY88" fmla="*/ 1371600 h 2214249"/>
              <a:gd name="connsiteX89" fmla="*/ 762000 w 1470517"/>
              <a:gd name="connsiteY89" fmla="*/ 1371600 h 2214249"/>
              <a:gd name="connsiteX90" fmla="*/ 807522 w 1470517"/>
              <a:gd name="connsiteY90" fmla="*/ 1346073 h 2214249"/>
              <a:gd name="connsiteX91" fmla="*/ 838200 w 1470517"/>
              <a:gd name="connsiteY91" fmla="*/ 1295400 h 2214249"/>
              <a:gd name="connsiteX92" fmla="*/ 685800 w 1470517"/>
              <a:gd name="connsiteY92" fmla="*/ 1219200 h 2214249"/>
              <a:gd name="connsiteX93" fmla="*/ 647206 w 1470517"/>
              <a:gd name="connsiteY93" fmla="*/ 1251071 h 2214249"/>
              <a:gd name="connsiteX94" fmla="*/ 629393 w 1470517"/>
              <a:gd name="connsiteY94" fmla="*/ 1245133 h 2214249"/>
              <a:gd name="connsiteX95" fmla="*/ 581891 w 1470517"/>
              <a:gd name="connsiteY95" fmla="*/ 1221382 h 2214249"/>
              <a:gd name="connsiteX96" fmla="*/ 587829 w 1470517"/>
              <a:gd name="connsiteY96" fmla="*/ 1203569 h 2214249"/>
              <a:gd name="connsiteX97" fmla="*/ 593767 w 1470517"/>
              <a:gd name="connsiteY97" fmla="*/ 1167943 h 2214249"/>
              <a:gd name="connsiteX98" fmla="*/ 611580 w 1470517"/>
              <a:gd name="connsiteY98" fmla="*/ 1156068 h 2214249"/>
              <a:gd name="connsiteX99" fmla="*/ 659081 w 1470517"/>
              <a:gd name="connsiteY99" fmla="*/ 1162006 h 2214249"/>
              <a:gd name="connsiteX100" fmla="*/ 855024 w 1470517"/>
              <a:gd name="connsiteY100" fmla="*/ 1144193 h 2214249"/>
              <a:gd name="connsiteX101" fmla="*/ 860961 w 1470517"/>
              <a:gd name="connsiteY101" fmla="*/ 1126380 h 2214249"/>
              <a:gd name="connsiteX102" fmla="*/ 878774 w 1470517"/>
              <a:gd name="connsiteY102" fmla="*/ 1120442 h 2214249"/>
              <a:gd name="connsiteX103" fmla="*/ 838200 w 1470517"/>
              <a:gd name="connsiteY103" fmla="*/ 1066800 h 2214249"/>
              <a:gd name="connsiteX104" fmla="*/ 838200 w 1470517"/>
              <a:gd name="connsiteY104" fmla="*/ 1066800 h 2214249"/>
              <a:gd name="connsiteX105" fmla="*/ 838200 w 1470517"/>
              <a:gd name="connsiteY105" fmla="*/ 762000 h 2214249"/>
              <a:gd name="connsiteX106" fmla="*/ 1217221 w 1470517"/>
              <a:gd name="connsiteY106" fmla="*/ 728556 h 2214249"/>
              <a:gd name="connsiteX107" fmla="*/ 1447800 w 1470517"/>
              <a:gd name="connsiteY107" fmla="*/ 762000 h 2214249"/>
              <a:gd name="connsiteX108" fmla="*/ 1447800 w 1470517"/>
              <a:gd name="connsiteY108" fmla="*/ 685800 h 2214249"/>
              <a:gd name="connsiteX109" fmla="*/ 1442852 w 1470517"/>
              <a:gd name="connsiteY109" fmla="*/ 301045 h 2214249"/>
              <a:gd name="connsiteX110" fmla="*/ 1448790 w 1470517"/>
              <a:gd name="connsiteY110" fmla="*/ 253543 h 2214249"/>
              <a:gd name="connsiteX111" fmla="*/ 1447800 w 1470517"/>
              <a:gd name="connsiteY111" fmla="*/ 152400 h 2214249"/>
              <a:gd name="connsiteX112" fmla="*/ 1447800 w 1470517"/>
              <a:gd name="connsiteY112" fmla="*/ 76200 h 2214249"/>
              <a:gd name="connsiteX113" fmla="*/ 1371600 w 1470517"/>
              <a:gd name="connsiteY113" fmla="*/ 76200 h 2214249"/>
              <a:gd name="connsiteX114" fmla="*/ 1371600 w 1470517"/>
              <a:gd name="connsiteY114" fmla="*/ 76200 h 2214249"/>
              <a:gd name="connsiteX115" fmla="*/ 1219200 w 1470517"/>
              <a:gd name="connsiteY115" fmla="*/ 0 h 2214249"/>
              <a:gd name="connsiteX116" fmla="*/ 1092530 w 1470517"/>
              <a:gd name="connsiteY116" fmla="*/ 39788 h 2214249"/>
              <a:gd name="connsiteX117" fmla="*/ 1086593 w 1470517"/>
              <a:gd name="connsiteY117" fmla="*/ 87289 h 2214249"/>
              <a:gd name="connsiteX118" fmla="*/ 807522 w 1470517"/>
              <a:gd name="connsiteY118" fmla="*/ 93227 h 2214249"/>
              <a:gd name="connsiteX119" fmla="*/ 765959 w 1470517"/>
              <a:gd name="connsiteY119" fmla="*/ 99164 h 2214249"/>
              <a:gd name="connsiteX120" fmla="*/ 742208 w 1470517"/>
              <a:gd name="connsiteY120" fmla="*/ 128853 h 2214249"/>
              <a:gd name="connsiteX121" fmla="*/ 748146 w 1470517"/>
              <a:gd name="connsiteY121" fmla="*/ 194167 h 2214249"/>
              <a:gd name="connsiteX122" fmla="*/ 771896 w 1470517"/>
              <a:gd name="connsiteY122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362198 w 1470517"/>
              <a:gd name="connsiteY64" fmla="*/ 2159533 h 2214249"/>
              <a:gd name="connsiteX65" fmla="*/ 368135 w 1470517"/>
              <a:gd name="connsiteY65" fmla="*/ 2177346 h 2214249"/>
              <a:gd name="connsiteX66" fmla="*/ 380011 w 1470517"/>
              <a:gd name="connsiteY66" fmla="*/ 2189221 h 2214249"/>
              <a:gd name="connsiteX67" fmla="*/ 409699 w 1470517"/>
              <a:gd name="connsiteY67" fmla="*/ 2183284 h 2214249"/>
              <a:gd name="connsiteX68" fmla="*/ 415637 w 1470517"/>
              <a:gd name="connsiteY68" fmla="*/ 2088281 h 2214249"/>
              <a:gd name="connsiteX69" fmla="*/ 421574 w 1470517"/>
              <a:gd name="connsiteY69" fmla="*/ 2028905 h 2214249"/>
              <a:gd name="connsiteX70" fmla="*/ 457200 w 1470517"/>
              <a:gd name="connsiteY70" fmla="*/ 1981200 h 2214249"/>
              <a:gd name="connsiteX71" fmla="*/ 457200 w 1470517"/>
              <a:gd name="connsiteY71" fmla="*/ 1981200 h 2214249"/>
              <a:gd name="connsiteX72" fmla="*/ 533400 w 1470517"/>
              <a:gd name="connsiteY72" fmla="*/ 1905000 h 2214249"/>
              <a:gd name="connsiteX73" fmla="*/ 533400 w 1470517"/>
              <a:gd name="connsiteY73" fmla="*/ 1905000 h 2214249"/>
              <a:gd name="connsiteX74" fmla="*/ 504702 w 1470517"/>
              <a:gd name="connsiteY74" fmla="*/ 1809211 h 2214249"/>
              <a:gd name="connsiteX75" fmla="*/ 516577 w 1470517"/>
              <a:gd name="connsiteY75" fmla="*/ 1791398 h 2214249"/>
              <a:gd name="connsiteX76" fmla="*/ 534390 w 1470517"/>
              <a:gd name="connsiteY76" fmla="*/ 1779523 h 2214249"/>
              <a:gd name="connsiteX77" fmla="*/ 546265 w 1470517"/>
              <a:gd name="connsiteY77" fmla="*/ 1767647 h 2214249"/>
              <a:gd name="connsiteX78" fmla="*/ 609600 w 1470517"/>
              <a:gd name="connsiteY78" fmla="*/ 1676400 h 2214249"/>
              <a:gd name="connsiteX79" fmla="*/ 609600 w 1470517"/>
              <a:gd name="connsiteY79" fmla="*/ 1676400 h 2214249"/>
              <a:gd name="connsiteX80" fmla="*/ 609600 w 1470517"/>
              <a:gd name="connsiteY80" fmla="*/ 1676400 h 2214249"/>
              <a:gd name="connsiteX81" fmla="*/ 629393 w 1470517"/>
              <a:gd name="connsiteY81" fmla="*/ 1601393 h 2214249"/>
              <a:gd name="connsiteX82" fmla="*/ 641268 w 1470517"/>
              <a:gd name="connsiteY82" fmla="*/ 1565767 h 2214249"/>
              <a:gd name="connsiteX83" fmla="*/ 685800 w 1470517"/>
              <a:gd name="connsiteY83" fmla="*/ 1447800 h 2214249"/>
              <a:gd name="connsiteX84" fmla="*/ 685800 w 1470517"/>
              <a:gd name="connsiteY84" fmla="*/ 1447800 h 2214249"/>
              <a:gd name="connsiteX85" fmla="*/ 762000 w 1470517"/>
              <a:gd name="connsiteY85" fmla="*/ 1371600 h 2214249"/>
              <a:gd name="connsiteX86" fmla="*/ 762000 w 1470517"/>
              <a:gd name="connsiteY86" fmla="*/ 1371600 h 2214249"/>
              <a:gd name="connsiteX87" fmla="*/ 762000 w 1470517"/>
              <a:gd name="connsiteY87" fmla="*/ 1371600 h 2214249"/>
              <a:gd name="connsiteX88" fmla="*/ 762000 w 1470517"/>
              <a:gd name="connsiteY88" fmla="*/ 1371600 h 2214249"/>
              <a:gd name="connsiteX89" fmla="*/ 807522 w 1470517"/>
              <a:gd name="connsiteY89" fmla="*/ 1346073 h 2214249"/>
              <a:gd name="connsiteX90" fmla="*/ 838200 w 1470517"/>
              <a:gd name="connsiteY90" fmla="*/ 1295400 h 2214249"/>
              <a:gd name="connsiteX91" fmla="*/ 685800 w 1470517"/>
              <a:gd name="connsiteY91" fmla="*/ 1219200 h 2214249"/>
              <a:gd name="connsiteX92" fmla="*/ 647206 w 1470517"/>
              <a:gd name="connsiteY92" fmla="*/ 1251071 h 2214249"/>
              <a:gd name="connsiteX93" fmla="*/ 629393 w 1470517"/>
              <a:gd name="connsiteY93" fmla="*/ 1245133 h 2214249"/>
              <a:gd name="connsiteX94" fmla="*/ 581891 w 1470517"/>
              <a:gd name="connsiteY94" fmla="*/ 1221382 h 2214249"/>
              <a:gd name="connsiteX95" fmla="*/ 587829 w 1470517"/>
              <a:gd name="connsiteY95" fmla="*/ 1203569 h 2214249"/>
              <a:gd name="connsiteX96" fmla="*/ 593767 w 1470517"/>
              <a:gd name="connsiteY96" fmla="*/ 1167943 h 2214249"/>
              <a:gd name="connsiteX97" fmla="*/ 611580 w 1470517"/>
              <a:gd name="connsiteY97" fmla="*/ 1156068 h 2214249"/>
              <a:gd name="connsiteX98" fmla="*/ 659081 w 1470517"/>
              <a:gd name="connsiteY98" fmla="*/ 1162006 h 2214249"/>
              <a:gd name="connsiteX99" fmla="*/ 855024 w 1470517"/>
              <a:gd name="connsiteY99" fmla="*/ 1144193 h 2214249"/>
              <a:gd name="connsiteX100" fmla="*/ 860961 w 1470517"/>
              <a:gd name="connsiteY100" fmla="*/ 1126380 h 2214249"/>
              <a:gd name="connsiteX101" fmla="*/ 878774 w 1470517"/>
              <a:gd name="connsiteY101" fmla="*/ 1120442 h 2214249"/>
              <a:gd name="connsiteX102" fmla="*/ 838200 w 1470517"/>
              <a:gd name="connsiteY102" fmla="*/ 1066800 h 2214249"/>
              <a:gd name="connsiteX103" fmla="*/ 838200 w 1470517"/>
              <a:gd name="connsiteY103" fmla="*/ 1066800 h 2214249"/>
              <a:gd name="connsiteX104" fmla="*/ 838200 w 1470517"/>
              <a:gd name="connsiteY104" fmla="*/ 762000 h 2214249"/>
              <a:gd name="connsiteX105" fmla="*/ 1217221 w 1470517"/>
              <a:gd name="connsiteY105" fmla="*/ 728556 h 2214249"/>
              <a:gd name="connsiteX106" fmla="*/ 1447800 w 1470517"/>
              <a:gd name="connsiteY106" fmla="*/ 762000 h 2214249"/>
              <a:gd name="connsiteX107" fmla="*/ 1447800 w 1470517"/>
              <a:gd name="connsiteY107" fmla="*/ 685800 h 2214249"/>
              <a:gd name="connsiteX108" fmla="*/ 1442852 w 1470517"/>
              <a:gd name="connsiteY108" fmla="*/ 301045 h 2214249"/>
              <a:gd name="connsiteX109" fmla="*/ 1448790 w 1470517"/>
              <a:gd name="connsiteY109" fmla="*/ 253543 h 2214249"/>
              <a:gd name="connsiteX110" fmla="*/ 1447800 w 1470517"/>
              <a:gd name="connsiteY110" fmla="*/ 152400 h 2214249"/>
              <a:gd name="connsiteX111" fmla="*/ 1447800 w 1470517"/>
              <a:gd name="connsiteY111" fmla="*/ 76200 h 2214249"/>
              <a:gd name="connsiteX112" fmla="*/ 1371600 w 1470517"/>
              <a:gd name="connsiteY112" fmla="*/ 76200 h 2214249"/>
              <a:gd name="connsiteX113" fmla="*/ 1371600 w 1470517"/>
              <a:gd name="connsiteY113" fmla="*/ 76200 h 2214249"/>
              <a:gd name="connsiteX114" fmla="*/ 1219200 w 1470517"/>
              <a:gd name="connsiteY114" fmla="*/ 0 h 2214249"/>
              <a:gd name="connsiteX115" fmla="*/ 1092530 w 1470517"/>
              <a:gd name="connsiteY115" fmla="*/ 39788 h 2214249"/>
              <a:gd name="connsiteX116" fmla="*/ 1086593 w 1470517"/>
              <a:gd name="connsiteY116" fmla="*/ 87289 h 2214249"/>
              <a:gd name="connsiteX117" fmla="*/ 807522 w 1470517"/>
              <a:gd name="connsiteY117" fmla="*/ 93227 h 2214249"/>
              <a:gd name="connsiteX118" fmla="*/ 765959 w 1470517"/>
              <a:gd name="connsiteY118" fmla="*/ 99164 h 2214249"/>
              <a:gd name="connsiteX119" fmla="*/ 742208 w 1470517"/>
              <a:gd name="connsiteY119" fmla="*/ 128853 h 2214249"/>
              <a:gd name="connsiteX120" fmla="*/ 748146 w 1470517"/>
              <a:gd name="connsiteY120" fmla="*/ 194167 h 2214249"/>
              <a:gd name="connsiteX121" fmla="*/ 771896 w 1470517"/>
              <a:gd name="connsiteY121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362198 w 1470517"/>
              <a:gd name="connsiteY64" fmla="*/ 2159533 h 2214249"/>
              <a:gd name="connsiteX65" fmla="*/ 380011 w 1470517"/>
              <a:gd name="connsiteY65" fmla="*/ 2189221 h 2214249"/>
              <a:gd name="connsiteX66" fmla="*/ 409699 w 1470517"/>
              <a:gd name="connsiteY66" fmla="*/ 2183284 h 2214249"/>
              <a:gd name="connsiteX67" fmla="*/ 415637 w 1470517"/>
              <a:gd name="connsiteY67" fmla="*/ 2088281 h 2214249"/>
              <a:gd name="connsiteX68" fmla="*/ 421574 w 1470517"/>
              <a:gd name="connsiteY68" fmla="*/ 2028905 h 2214249"/>
              <a:gd name="connsiteX69" fmla="*/ 457200 w 1470517"/>
              <a:gd name="connsiteY69" fmla="*/ 1981200 h 2214249"/>
              <a:gd name="connsiteX70" fmla="*/ 457200 w 1470517"/>
              <a:gd name="connsiteY70" fmla="*/ 1981200 h 2214249"/>
              <a:gd name="connsiteX71" fmla="*/ 533400 w 1470517"/>
              <a:gd name="connsiteY71" fmla="*/ 1905000 h 2214249"/>
              <a:gd name="connsiteX72" fmla="*/ 533400 w 1470517"/>
              <a:gd name="connsiteY72" fmla="*/ 1905000 h 2214249"/>
              <a:gd name="connsiteX73" fmla="*/ 504702 w 1470517"/>
              <a:gd name="connsiteY73" fmla="*/ 1809211 h 2214249"/>
              <a:gd name="connsiteX74" fmla="*/ 516577 w 1470517"/>
              <a:gd name="connsiteY74" fmla="*/ 1791398 h 2214249"/>
              <a:gd name="connsiteX75" fmla="*/ 534390 w 1470517"/>
              <a:gd name="connsiteY75" fmla="*/ 1779523 h 2214249"/>
              <a:gd name="connsiteX76" fmla="*/ 546265 w 1470517"/>
              <a:gd name="connsiteY76" fmla="*/ 1767647 h 2214249"/>
              <a:gd name="connsiteX77" fmla="*/ 609600 w 1470517"/>
              <a:gd name="connsiteY77" fmla="*/ 1676400 h 2214249"/>
              <a:gd name="connsiteX78" fmla="*/ 609600 w 1470517"/>
              <a:gd name="connsiteY78" fmla="*/ 1676400 h 2214249"/>
              <a:gd name="connsiteX79" fmla="*/ 609600 w 1470517"/>
              <a:gd name="connsiteY79" fmla="*/ 1676400 h 2214249"/>
              <a:gd name="connsiteX80" fmla="*/ 629393 w 1470517"/>
              <a:gd name="connsiteY80" fmla="*/ 1601393 h 2214249"/>
              <a:gd name="connsiteX81" fmla="*/ 641268 w 1470517"/>
              <a:gd name="connsiteY81" fmla="*/ 1565767 h 2214249"/>
              <a:gd name="connsiteX82" fmla="*/ 685800 w 1470517"/>
              <a:gd name="connsiteY82" fmla="*/ 1447800 h 2214249"/>
              <a:gd name="connsiteX83" fmla="*/ 685800 w 1470517"/>
              <a:gd name="connsiteY83" fmla="*/ 1447800 h 2214249"/>
              <a:gd name="connsiteX84" fmla="*/ 762000 w 1470517"/>
              <a:gd name="connsiteY84" fmla="*/ 1371600 h 2214249"/>
              <a:gd name="connsiteX85" fmla="*/ 762000 w 1470517"/>
              <a:gd name="connsiteY85" fmla="*/ 1371600 h 2214249"/>
              <a:gd name="connsiteX86" fmla="*/ 762000 w 1470517"/>
              <a:gd name="connsiteY86" fmla="*/ 1371600 h 2214249"/>
              <a:gd name="connsiteX87" fmla="*/ 762000 w 1470517"/>
              <a:gd name="connsiteY87" fmla="*/ 1371600 h 2214249"/>
              <a:gd name="connsiteX88" fmla="*/ 807522 w 1470517"/>
              <a:gd name="connsiteY88" fmla="*/ 1346073 h 2214249"/>
              <a:gd name="connsiteX89" fmla="*/ 838200 w 1470517"/>
              <a:gd name="connsiteY89" fmla="*/ 1295400 h 2214249"/>
              <a:gd name="connsiteX90" fmla="*/ 685800 w 1470517"/>
              <a:gd name="connsiteY90" fmla="*/ 1219200 h 2214249"/>
              <a:gd name="connsiteX91" fmla="*/ 647206 w 1470517"/>
              <a:gd name="connsiteY91" fmla="*/ 1251071 h 2214249"/>
              <a:gd name="connsiteX92" fmla="*/ 629393 w 1470517"/>
              <a:gd name="connsiteY92" fmla="*/ 1245133 h 2214249"/>
              <a:gd name="connsiteX93" fmla="*/ 581891 w 1470517"/>
              <a:gd name="connsiteY93" fmla="*/ 1221382 h 2214249"/>
              <a:gd name="connsiteX94" fmla="*/ 587829 w 1470517"/>
              <a:gd name="connsiteY94" fmla="*/ 1203569 h 2214249"/>
              <a:gd name="connsiteX95" fmla="*/ 593767 w 1470517"/>
              <a:gd name="connsiteY95" fmla="*/ 1167943 h 2214249"/>
              <a:gd name="connsiteX96" fmla="*/ 611580 w 1470517"/>
              <a:gd name="connsiteY96" fmla="*/ 1156068 h 2214249"/>
              <a:gd name="connsiteX97" fmla="*/ 659081 w 1470517"/>
              <a:gd name="connsiteY97" fmla="*/ 1162006 h 2214249"/>
              <a:gd name="connsiteX98" fmla="*/ 855024 w 1470517"/>
              <a:gd name="connsiteY98" fmla="*/ 1144193 h 2214249"/>
              <a:gd name="connsiteX99" fmla="*/ 860961 w 1470517"/>
              <a:gd name="connsiteY99" fmla="*/ 1126380 h 2214249"/>
              <a:gd name="connsiteX100" fmla="*/ 878774 w 1470517"/>
              <a:gd name="connsiteY100" fmla="*/ 1120442 h 2214249"/>
              <a:gd name="connsiteX101" fmla="*/ 838200 w 1470517"/>
              <a:gd name="connsiteY101" fmla="*/ 1066800 h 2214249"/>
              <a:gd name="connsiteX102" fmla="*/ 838200 w 1470517"/>
              <a:gd name="connsiteY102" fmla="*/ 1066800 h 2214249"/>
              <a:gd name="connsiteX103" fmla="*/ 838200 w 1470517"/>
              <a:gd name="connsiteY103" fmla="*/ 762000 h 2214249"/>
              <a:gd name="connsiteX104" fmla="*/ 1217221 w 1470517"/>
              <a:gd name="connsiteY104" fmla="*/ 728556 h 2214249"/>
              <a:gd name="connsiteX105" fmla="*/ 1447800 w 1470517"/>
              <a:gd name="connsiteY105" fmla="*/ 762000 h 2214249"/>
              <a:gd name="connsiteX106" fmla="*/ 1447800 w 1470517"/>
              <a:gd name="connsiteY106" fmla="*/ 685800 h 2214249"/>
              <a:gd name="connsiteX107" fmla="*/ 1442852 w 1470517"/>
              <a:gd name="connsiteY107" fmla="*/ 301045 h 2214249"/>
              <a:gd name="connsiteX108" fmla="*/ 1448790 w 1470517"/>
              <a:gd name="connsiteY108" fmla="*/ 253543 h 2214249"/>
              <a:gd name="connsiteX109" fmla="*/ 1447800 w 1470517"/>
              <a:gd name="connsiteY109" fmla="*/ 152400 h 2214249"/>
              <a:gd name="connsiteX110" fmla="*/ 1447800 w 1470517"/>
              <a:gd name="connsiteY110" fmla="*/ 76200 h 2214249"/>
              <a:gd name="connsiteX111" fmla="*/ 1371600 w 1470517"/>
              <a:gd name="connsiteY111" fmla="*/ 76200 h 2214249"/>
              <a:gd name="connsiteX112" fmla="*/ 1371600 w 1470517"/>
              <a:gd name="connsiteY112" fmla="*/ 76200 h 2214249"/>
              <a:gd name="connsiteX113" fmla="*/ 1219200 w 1470517"/>
              <a:gd name="connsiteY113" fmla="*/ 0 h 2214249"/>
              <a:gd name="connsiteX114" fmla="*/ 1092530 w 1470517"/>
              <a:gd name="connsiteY114" fmla="*/ 39788 h 2214249"/>
              <a:gd name="connsiteX115" fmla="*/ 1086593 w 1470517"/>
              <a:gd name="connsiteY115" fmla="*/ 87289 h 2214249"/>
              <a:gd name="connsiteX116" fmla="*/ 807522 w 1470517"/>
              <a:gd name="connsiteY116" fmla="*/ 93227 h 2214249"/>
              <a:gd name="connsiteX117" fmla="*/ 765959 w 1470517"/>
              <a:gd name="connsiteY117" fmla="*/ 99164 h 2214249"/>
              <a:gd name="connsiteX118" fmla="*/ 742208 w 1470517"/>
              <a:gd name="connsiteY118" fmla="*/ 128853 h 2214249"/>
              <a:gd name="connsiteX119" fmla="*/ 748146 w 1470517"/>
              <a:gd name="connsiteY119" fmla="*/ 194167 h 2214249"/>
              <a:gd name="connsiteX120" fmla="*/ 771896 w 1470517"/>
              <a:gd name="connsiteY120" fmla="*/ 211980 h 2214249"/>
              <a:gd name="connsiteX0" fmla="*/ 771896 w 1470517"/>
              <a:gd name="connsiteY0" fmla="*/ 211980 h 2214249"/>
              <a:gd name="connsiteX1" fmla="*/ 730333 w 1470517"/>
              <a:gd name="connsiteY1" fmla="*/ 217918 h 2214249"/>
              <a:gd name="connsiteX2" fmla="*/ 718457 w 1470517"/>
              <a:gd name="connsiteY2" fmla="*/ 229793 h 2214249"/>
              <a:gd name="connsiteX3" fmla="*/ 700644 w 1470517"/>
              <a:gd name="connsiteY3" fmla="*/ 241668 h 2214249"/>
              <a:gd name="connsiteX4" fmla="*/ 665019 w 1470517"/>
              <a:gd name="connsiteY4" fmla="*/ 253543 h 2214249"/>
              <a:gd name="connsiteX5" fmla="*/ 629393 w 1470517"/>
              <a:gd name="connsiteY5" fmla="*/ 265419 h 2214249"/>
              <a:gd name="connsiteX6" fmla="*/ 611580 w 1470517"/>
              <a:gd name="connsiteY6" fmla="*/ 271356 h 2214249"/>
              <a:gd name="connsiteX7" fmla="*/ 570016 w 1470517"/>
              <a:gd name="connsiteY7" fmla="*/ 265419 h 2214249"/>
              <a:gd name="connsiteX8" fmla="*/ 558141 w 1470517"/>
              <a:gd name="connsiteY8" fmla="*/ 247606 h 2214249"/>
              <a:gd name="connsiteX9" fmla="*/ 522515 w 1470517"/>
              <a:gd name="connsiteY9" fmla="*/ 235730 h 2214249"/>
              <a:gd name="connsiteX10" fmla="*/ 504702 w 1470517"/>
              <a:gd name="connsiteY10" fmla="*/ 229793 h 2214249"/>
              <a:gd name="connsiteX11" fmla="*/ 427512 w 1470517"/>
              <a:gd name="connsiteY11" fmla="*/ 235730 h 2214249"/>
              <a:gd name="connsiteX12" fmla="*/ 409699 w 1470517"/>
              <a:gd name="connsiteY12" fmla="*/ 241668 h 2214249"/>
              <a:gd name="connsiteX13" fmla="*/ 403761 w 1470517"/>
              <a:gd name="connsiteY13" fmla="*/ 259481 h 2214249"/>
              <a:gd name="connsiteX14" fmla="*/ 308759 w 1470517"/>
              <a:gd name="connsiteY14" fmla="*/ 277294 h 2214249"/>
              <a:gd name="connsiteX15" fmla="*/ 296883 w 1470517"/>
              <a:gd name="connsiteY15" fmla="*/ 330733 h 2214249"/>
              <a:gd name="connsiteX16" fmla="*/ 290946 w 1470517"/>
              <a:gd name="connsiteY16" fmla="*/ 348546 h 2214249"/>
              <a:gd name="connsiteX17" fmla="*/ 249382 w 1470517"/>
              <a:gd name="connsiteY17" fmla="*/ 384172 h 2214249"/>
              <a:gd name="connsiteX18" fmla="*/ 237507 w 1470517"/>
              <a:gd name="connsiteY18" fmla="*/ 401985 h 2214249"/>
              <a:gd name="connsiteX19" fmla="*/ 231569 w 1470517"/>
              <a:gd name="connsiteY19" fmla="*/ 461362 h 2214249"/>
              <a:gd name="connsiteX20" fmla="*/ 225631 w 1470517"/>
              <a:gd name="connsiteY20" fmla="*/ 479175 h 2214249"/>
              <a:gd name="connsiteX21" fmla="*/ 207819 w 1470517"/>
              <a:gd name="connsiteY21" fmla="*/ 491050 h 2214249"/>
              <a:gd name="connsiteX22" fmla="*/ 136567 w 1470517"/>
              <a:gd name="connsiteY22" fmla="*/ 532614 h 2214249"/>
              <a:gd name="connsiteX23" fmla="*/ 118754 w 1470517"/>
              <a:gd name="connsiteY23" fmla="*/ 538551 h 2214249"/>
              <a:gd name="connsiteX24" fmla="*/ 118754 w 1470517"/>
              <a:gd name="connsiteY24" fmla="*/ 591990 h 2214249"/>
              <a:gd name="connsiteX25" fmla="*/ 154379 w 1470517"/>
              <a:gd name="connsiteY25" fmla="*/ 599704 h 2214249"/>
              <a:gd name="connsiteX26" fmla="*/ 152400 w 1470517"/>
              <a:gd name="connsiteY26" fmla="*/ 609600 h 2214249"/>
              <a:gd name="connsiteX27" fmla="*/ 228600 w 1470517"/>
              <a:gd name="connsiteY27" fmla="*/ 533400 h 2214249"/>
              <a:gd name="connsiteX28" fmla="*/ 457200 w 1470517"/>
              <a:gd name="connsiteY28" fmla="*/ 609600 h 2214249"/>
              <a:gd name="connsiteX29" fmla="*/ 457200 w 1470517"/>
              <a:gd name="connsiteY29" fmla="*/ 609600 h 2214249"/>
              <a:gd name="connsiteX30" fmla="*/ 457200 w 1470517"/>
              <a:gd name="connsiteY30" fmla="*/ 685800 h 2214249"/>
              <a:gd name="connsiteX31" fmla="*/ 124691 w 1470517"/>
              <a:gd name="connsiteY31" fmla="*/ 704806 h 2214249"/>
              <a:gd name="connsiteX32" fmla="*/ 142504 w 1470517"/>
              <a:gd name="connsiteY32" fmla="*/ 817621 h 2214249"/>
              <a:gd name="connsiteX33" fmla="*/ 154380 w 1470517"/>
              <a:gd name="connsiteY33" fmla="*/ 829497 h 2214249"/>
              <a:gd name="connsiteX34" fmla="*/ 166255 w 1470517"/>
              <a:gd name="connsiteY34" fmla="*/ 1185756 h 2214249"/>
              <a:gd name="connsiteX35" fmla="*/ 184068 w 1470517"/>
              <a:gd name="connsiteY35" fmla="*/ 1221382 h 2214249"/>
              <a:gd name="connsiteX36" fmla="*/ 195943 w 1470517"/>
              <a:gd name="connsiteY36" fmla="*/ 1257008 h 2214249"/>
              <a:gd name="connsiteX37" fmla="*/ 201881 w 1470517"/>
              <a:gd name="connsiteY37" fmla="*/ 1274821 h 2214249"/>
              <a:gd name="connsiteX38" fmla="*/ 207819 w 1470517"/>
              <a:gd name="connsiteY38" fmla="*/ 1292634 h 2214249"/>
              <a:gd name="connsiteX39" fmla="*/ 213756 w 1470517"/>
              <a:gd name="connsiteY39" fmla="*/ 1310447 h 2214249"/>
              <a:gd name="connsiteX40" fmla="*/ 207819 w 1470517"/>
              <a:gd name="connsiteY40" fmla="*/ 1328260 h 2214249"/>
              <a:gd name="connsiteX41" fmla="*/ 190006 w 1470517"/>
              <a:gd name="connsiteY41" fmla="*/ 1334198 h 2214249"/>
              <a:gd name="connsiteX42" fmla="*/ 77190 w 1470517"/>
              <a:gd name="connsiteY42" fmla="*/ 1352011 h 2214249"/>
              <a:gd name="connsiteX43" fmla="*/ 53439 w 1470517"/>
              <a:gd name="connsiteY43" fmla="*/ 1405450 h 2214249"/>
              <a:gd name="connsiteX44" fmla="*/ 35626 w 1470517"/>
              <a:gd name="connsiteY44" fmla="*/ 1411388 h 2214249"/>
              <a:gd name="connsiteX45" fmla="*/ 0 w 1470517"/>
              <a:gd name="connsiteY45" fmla="*/ 1417325 h 2214249"/>
              <a:gd name="connsiteX46" fmla="*/ 5938 w 1470517"/>
              <a:gd name="connsiteY46" fmla="*/ 1476702 h 2214249"/>
              <a:gd name="connsiteX47" fmla="*/ 17813 w 1470517"/>
              <a:gd name="connsiteY47" fmla="*/ 1494515 h 2214249"/>
              <a:gd name="connsiteX48" fmla="*/ 23751 w 1470517"/>
              <a:gd name="connsiteY48" fmla="*/ 1536079 h 2214249"/>
              <a:gd name="connsiteX49" fmla="*/ 29689 w 1470517"/>
              <a:gd name="connsiteY49" fmla="*/ 1553892 h 2214249"/>
              <a:gd name="connsiteX50" fmla="*/ 47502 w 1470517"/>
              <a:gd name="connsiteY50" fmla="*/ 1613268 h 2214249"/>
              <a:gd name="connsiteX51" fmla="*/ 53439 w 1470517"/>
              <a:gd name="connsiteY51" fmla="*/ 1631081 h 2214249"/>
              <a:gd name="connsiteX52" fmla="*/ 77190 w 1470517"/>
              <a:gd name="connsiteY52" fmla="*/ 1654832 h 2214249"/>
              <a:gd name="connsiteX53" fmla="*/ 89065 w 1470517"/>
              <a:gd name="connsiteY53" fmla="*/ 1702333 h 2214249"/>
              <a:gd name="connsiteX54" fmla="*/ 95003 w 1470517"/>
              <a:gd name="connsiteY54" fmla="*/ 1720146 h 2214249"/>
              <a:gd name="connsiteX55" fmla="*/ 83128 w 1470517"/>
              <a:gd name="connsiteY55" fmla="*/ 1797336 h 2214249"/>
              <a:gd name="connsiteX56" fmla="*/ 71252 w 1470517"/>
              <a:gd name="connsiteY56" fmla="*/ 1809211 h 2214249"/>
              <a:gd name="connsiteX57" fmla="*/ 59377 w 1470517"/>
              <a:gd name="connsiteY57" fmla="*/ 1844837 h 2214249"/>
              <a:gd name="connsiteX58" fmla="*/ 53439 w 1470517"/>
              <a:gd name="connsiteY58" fmla="*/ 1862650 h 2214249"/>
              <a:gd name="connsiteX59" fmla="*/ 47502 w 1470517"/>
              <a:gd name="connsiteY59" fmla="*/ 2034842 h 2214249"/>
              <a:gd name="connsiteX60" fmla="*/ 41564 w 1470517"/>
              <a:gd name="connsiteY60" fmla="*/ 2052655 h 2214249"/>
              <a:gd name="connsiteX61" fmla="*/ 23751 w 1470517"/>
              <a:gd name="connsiteY61" fmla="*/ 2064530 h 2214249"/>
              <a:gd name="connsiteX62" fmla="*/ 29689 w 1470517"/>
              <a:gd name="connsiteY62" fmla="*/ 2201097 h 2214249"/>
              <a:gd name="connsiteX63" fmla="*/ 71252 w 1470517"/>
              <a:gd name="connsiteY63" fmla="*/ 2195159 h 2214249"/>
              <a:gd name="connsiteX64" fmla="*/ 380011 w 1470517"/>
              <a:gd name="connsiteY64" fmla="*/ 2189221 h 2214249"/>
              <a:gd name="connsiteX65" fmla="*/ 409699 w 1470517"/>
              <a:gd name="connsiteY65" fmla="*/ 2183284 h 2214249"/>
              <a:gd name="connsiteX66" fmla="*/ 415637 w 1470517"/>
              <a:gd name="connsiteY66" fmla="*/ 2088281 h 2214249"/>
              <a:gd name="connsiteX67" fmla="*/ 421574 w 1470517"/>
              <a:gd name="connsiteY67" fmla="*/ 2028905 h 2214249"/>
              <a:gd name="connsiteX68" fmla="*/ 457200 w 1470517"/>
              <a:gd name="connsiteY68" fmla="*/ 1981200 h 2214249"/>
              <a:gd name="connsiteX69" fmla="*/ 457200 w 1470517"/>
              <a:gd name="connsiteY69" fmla="*/ 1981200 h 2214249"/>
              <a:gd name="connsiteX70" fmla="*/ 533400 w 1470517"/>
              <a:gd name="connsiteY70" fmla="*/ 1905000 h 2214249"/>
              <a:gd name="connsiteX71" fmla="*/ 533400 w 1470517"/>
              <a:gd name="connsiteY71" fmla="*/ 1905000 h 2214249"/>
              <a:gd name="connsiteX72" fmla="*/ 504702 w 1470517"/>
              <a:gd name="connsiteY72" fmla="*/ 1809211 h 2214249"/>
              <a:gd name="connsiteX73" fmla="*/ 516577 w 1470517"/>
              <a:gd name="connsiteY73" fmla="*/ 1791398 h 2214249"/>
              <a:gd name="connsiteX74" fmla="*/ 534390 w 1470517"/>
              <a:gd name="connsiteY74" fmla="*/ 1779523 h 2214249"/>
              <a:gd name="connsiteX75" fmla="*/ 546265 w 1470517"/>
              <a:gd name="connsiteY75" fmla="*/ 1767647 h 2214249"/>
              <a:gd name="connsiteX76" fmla="*/ 609600 w 1470517"/>
              <a:gd name="connsiteY76" fmla="*/ 1676400 h 2214249"/>
              <a:gd name="connsiteX77" fmla="*/ 609600 w 1470517"/>
              <a:gd name="connsiteY77" fmla="*/ 1676400 h 2214249"/>
              <a:gd name="connsiteX78" fmla="*/ 609600 w 1470517"/>
              <a:gd name="connsiteY78" fmla="*/ 1676400 h 2214249"/>
              <a:gd name="connsiteX79" fmla="*/ 629393 w 1470517"/>
              <a:gd name="connsiteY79" fmla="*/ 1601393 h 2214249"/>
              <a:gd name="connsiteX80" fmla="*/ 641268 w 1470517"/>
              <a:gd name="connsiteY80" fmla="*/ 1565767 h 2214249"/>
              <a:gd name="connsiteX81" fmla="*/ 685800 w 1470517"/>
              <a:gd name="connsiteY81" fmla="*/ 1447800 h 2214249"/>
              <a:gd name="connsiteX82" fmla="*/ 685800 w 1470517"/>
              <a:gd name="connsiteY82" fmla="*/ 1447800 h 2214249"/>
              <a:gd name="connsiteX83" fmla="*/ 762000 w 1470517"/>
              <a:gd name="connsiteY83" fmla="*/ 1371600 h 2214249"/>
              <a:gd name="connsiteX84" fmla="*/ 762000 w 1470517"/>
              <a:gd name="connsiteY84" fmla="*/ 1371600 h 2214249"/>
              <a:gd name="connsiteX85" fmla="*/ 762000 w 1470517"/>
              <a:gd name="connsiteY85" fmla="*/ 1371600 h 2214249"/>
              <a:gd name="connsiteX86" fmla="*/ 762000 w 1470517"/>
              <a:gd name="connsiteY86" fmla="*/ 1371600 h 2214249"/>
              <a:gd name="connsiteX87" fmla="*/ 807522 w 1470517"/>
              <a:gd name="connsiteY87" fmla="*/ 1346073 h 2214249"/>
              <a:gd name="connsiteX88" fmla="*/ 838200 w 1470517"/>
              <a:gd name="connsiteY88" fmla="*/ 1295400 h 2214249"/>
              <a:gd name="connsiteX89" fmla="*/ 685800 w 1470517"/>
              <a:gd name="connsiteY89" fmla="*/ 1219200 h 2214249"/>
              <a:gd name="connsiteX90" fmla="*/ 647206 w 1470517"/>
              <a:gd name="connsiteY90" fmla="*/ 1251071 h 2214249"/>
              <a:gd name="connsiteX91" fmla="*/ 629393 w 1470517"/>
              <a:gd name="connsiteY91" fmla="*/ 1245133 h 2214249"/>
              <a:gd name="connsiteX92" fmla="*/ 581891 w 1470517"/>
              <a:gd name="connsiteY92" fmla="*/ 1221382 h 2214249"/>
              <a:gd name="connsiteX93" fmla="*/ 587829 w 1470517"/>
              <a:gd name="connsiteY93" fmla="*/ 1203569 h 2214249"/>
              <a:gd name="connsiteX94" fmla="*/ 593767 w 1470517"/>
              <a:gd name="connsiteY94" fmla="*/ 1167943 h 2214249"/>
              <a:gd name="connsiteX95" fmla="*/ 611580 w 1470517"/>
              <a:gd name="connsiteY95" fmla="*/ 1156068 h 2214249"/>
              <a:gd name="connsiteX96" fmla="*/ 659081 w 1470517"/>
              <a:gd name="connsiteY96" fmla="*/ 1162006 h 2214249"/>
              <a:gd name="connsiteX97" fmla="*/ 855024 w 1470517"/>
              <a:gd name="connsiteY97" fmla="*/ 1144193 h 2214249"/>
              <a:gd name="connsiteX98" fmla="*/ 860961 w 1470517"/>
              <a:gd name="connsiteY98" fmla="*/ 1126380 h 2214249"/>
              <a:gd name="connsiteX99" fmla="*/ 878774 w 1470517"/>
              <a:gd name="connsiteY99" fmla="*/ 1120442 h 2214249"/>
              <a:gd name="connsiteX100" fmla="*/ 838200 w 1470517"/>
              <a:gd name="connsiteY100" fmla="*/ 1066800 h 2214249"/>
              <a:gd name="connsiteX101" fmla="*/ 838200 w 1470517"/>
              <a:gd name="connsiteY101" fmla="*/ 1066800 h 2214249"/>
              <a:gd name="connsiteX102" fmla="*/ 838200 w 1470517"/>
              <a:gd name="connsiteY102" fmla="*/ 762000 h 2214249"/>
              <a:gd name="connsiteX103" fmla="*/ 1217221 w 1470517"/>
              <a:gd name="connsiteY103" fmla="*/ 728556 h 2214249"/>
              <a:gd name="connsiteX104" fmla="*/ 1447800 w 1470517"/>
              <a:gd name="connsiteY104" fmla="*/ 762000 h 2214249"/>
              <a:gd name="connsiteX105" fmla="*/ 1447800 w 1470517"/>
              <a:gd name="connsiteY105" fmla="*/ 685800 h 2214249"/>
              <a:gd name="connsiteX106" fmla="*/ 1442852 w 1470517"/>
              <a:gd name="connsiteY106" fmla="*/ 301045 h 2214249"/>
              <a:gd name="connsiteX107" fmla="*/ 1448790 w 1470517"/>
              <a:gd name="connsiteY107" fmla="*/ 253543 h 2214249"/>
              <a:gd name="connsiteX108" fmla="*/ 1447800 w 1470517"/>
              <a:gd name="connsiteY108" fmla="*/ 152400 h 2214249"/>
              <a:gd name="connsiteX109" fmla="*/ 1447800 w 1470517"/>
              <a:gd name="connsiteY109" fmla="*/ 76200 h 2214249"/>
              <a:gd name="connsiteX110" fmla="*/ 1371600 w 1470517"/>
              <a:gd name="connsiteY110" fmla="*/ 76200 h 2214249"/>
              <a:gd name="connsiteX111" fmla="*/ 1371600 w 1470517"/>
              <a:gd name="connsiteY111" fmla="*/ 76200 h 2214249"/>
              <a:gd name="connsiteX112" fmla="*/ 1219200 w 1470517"/>
              <a:gd name="connsiteY112" fmla="*/ 0 h 2214249"/>
              <a:gd name="connsiteX113" fmla="*/ 1092530 w 1470517"/>
              <a:gd name="connsiteY113" fmla="*/ 39788 h 2214249"/>
              <a:gd name="connsiteX114" fmla="*/ 1086593 w 1470517"/>
              <a:gd name="connsiteY114" fmla="*/ 87289 h 2214249"/>
              <a:gd name="connsiteX115" fmla="*/ 807522 w 1470517"/>
              <a:gd name="connsiteY115" fmla="*/ 93227 h 2214249"/>
              <a:gd name="connsiteX116" fmla="*/ 765959 w 1470517"/>
              <a:gd name="connsiteY116" fmla="*/ 99164 h 2214249"/>
              <a:gd name="connsiteX117" fmla="*/ 742208 w 1470517"/>
              <a:gd name="connsiteY117" fmla="*/ 128853 h 2214249"/>
              <a:gd name="connsiteX118" fmla="*/ 748146 w 1470517"/>
              <a:gd name="connsiteY118" fmla="*/ 194167 h 2214249"/>
              <a:gd name="connsiteX119" fmla="*/ 771896 w 1470517"/>
              <a:gd name="connsiteY119" fmla="*/ 211980 h 2214249"/>
              <a:gd name="connsiteX0" fmla="*/ 771896 w 1470517"/>
              <a:gd name="connsiteY0" fmla="*/ 211980 h 2221879"/>
              <a:gd name="connsiteX1" fmla="*/ 730333 w 1470517"/>
              <a:gd name="connsiteY1" fmla="*/ 217918 h 2221879"/>
              <a:gd name="connsiteX2" fmla="*/ 718457 w 1470517"/>
              <a:gd name="connsiteY2" fmla="*/ 229793 h 2221879"/>
              <a:gd name="connsiteX3" fmla="*/ 700644 w 1470517"/>
              <a:gd name="connsiteY3" fmla="*/ 241668 h 2221879"/>
              <a:gd name="connsiteX4" fmla="*/ 665019 w 1470517"/>
              <a:gd name="connsiteY4" fmla="*/ 253543 h 2221879"/>
              <a:gd name="connsiteX5" fmla="*/ 629393 w 1470517"/>
              <a:gd name="connsiteY5" fmla="*/ 265419 h 2221879"/>
              <a:gd name="connsiteX6" fmla="*/ 611580 w 1470517"/>
              <a:gd name="connsiteY6" fmla="*/ 271356 h 2221879"/>
              <a:gd name="connsiteX7" fmla="*/ 570016 w 1470517"/>
              <a:gd name="connsiteY7" fmla="*/ 265419 h 2221879"/>
              <a:gd name="connsiteX8" fmla="*/ 558141 w 1470517"/>
              <a:gd name="connsiteY8" fmla="*/ 247606 h 2221879"/>
              <a:gd name="connsiteX9" fmla="*/ 522515 w 1470517"/>
              <a:gd name="connsiteY9" fmla="*/ 235730 h 2221879"/>
              <a:gd name="connsiteX10" fmla="*/ 504702 w 1470517"/>
              <a:gd name="connsiteY10" fmla="*/ 229793 h 2221879"/>
              <a:gd name="connsiteX11" fmla="*/ 427512 w 1470517"/>
              <a:gd name="connsiteY11" fmla="*/ 235730 h 2221879"/>
              <a:gd name="connsiteX12" fmla="*/ 409699 w 1470517"/>
              <a:gd name="connsiteY12" fmla="*/ 241668 h 2221879"/>
              <a:gd name="connsiteX13" fmla="*/ 403761 w 1470517"/>
              <a:gd name="connsiteY13" fmla="*/ 259481 h 2221879"/>
              <a:gd name="connsiteX14" fmla="*/ 308759 w 1470517"/>
              <a:gd name="connsiteY14" fmla="*/ 277294 h 2221879"/>
              <a:gd name="connsiteX15" fmla="*/ 296883 w 1470517"/>
              <a:gd name="connsiteY15" fmla="*/ 330733 h 2221879"/>
              <a:gd name="connsiteX16" fmla="*/ 290946 w 1470517"/>
              <a:gd name="connsiteY16" fmla="*/ 348546 h 2221879"/>
              <a:gd name="connsiteX17" fmla="*/ 249382 w 1470517"/>
              <a:gd name="connsiteY17" fmla="*/ 384172 h 2221879"/>
              <a:gd name="connsiteX18" fmla="*/ 237507 w 1470517"/>
              <a:gd name="connsiteY18" fmla="*/ 401985 h 2221879"/>
              <a:gd name="connsiteX19" fmla="*/ 231569 w 1470517"/>
              <a:gd name="connsiteY19" fmla="*/ 461362 h 2221879"/>
              <a:gd name="connsiteX20" fmla="*/ 225631 w 1470517"/>
              <a:gd name="connsiteY20" fmla="*/ 479175 h 2221879"/>
              <a:gd name="connsiteX21" fmla="*/ 207819 w 1470517"/>
              <a:gd name="connsiteY21" fmla="*/ 491050 h 2221879"/>
              <a:gd name="connsiteX22" fmla="*/ 136567 w 1470517"/>
              <a:gd name="connsiteY22" fmla="*/ 532614 h 2221879"/>
              <a:gd name="connsiteX23" fmla="*/ 118754 w 1470517"/>
              <a:gd name="connsiteY23" fmla="*/ 538551 h 2221879"/>
              <a:gd name="connsiteX24" fmla="*/ 118754 w 1470517"/>
              <a:gd name="connsiteY24" fmla="*/ 591990 h 2221879"/>
              <a:gd name="connsiteX25" fmla="*/ 154379 w 1470517"/>
              <a:gd name="connsiteY25" fmla="*/ 599704 h 2221879"/>
              <a:gd name="connsiteX26" fmla="*/ 152400 w 1470517"/>
              <a:gd name="connsiteY26" fmla="*/ 609600 h 2221879"/>
              <a:gd name="connsiteX27" fmla="*/ 228600 w 1470517"/>
              <a:gd name="connsiteY27" fmla="*/ 533400 h 2221879"/>
              <a:gd name="connsiteX28" fmla="*/ 457200 w 1470517"/>
              <a:gd name="connsiteY28" fmla="*/ 609600 h 2221879"/>
              <a:gd name="connsiteX29" fmla="*/ 457200 w 1470517"/>
              <a:gd name="connsiteY29" fmla="*/ 609600 h 2221879"/>
              <a:gd name="connsiteX30" fmla="*/ 457200 w 1470517"/>
              <a:gd name="connsiteY30" fmla="*/ 685800 h 2221879"/>
              <a:gd name="connsiteX31" fmla="*/ 124691 w 1470517"/>
              <a:gd name="connsiteY31" fmla="*/ 704806 h 2221879"/>
              <a:gd name="connsiteX32" fmla="*/ 142504 w 1470517"/>
              <a:gd name="connsiteY32" fmla="*/ 817621 h 2221879"/>
              <a:gd name="connsiteX33" fmla="*/ 154380 w 1470517"/>
              <a:gd name="connsiteY33" fmla="*/ 829497 h 2221879"/>
              <a:gd name="connsiteX34" fmla="*/ 166255 w 1470517"/>
              <a:gd name="connsiteY34" fmla="*/ 1185756 h 2221879"/>
              <a:gd name="connsiteX35" fmla="*/ 184068 w 1470517"/>
              <a:gd name="connsiteY35" fmla="*/ 1221382 h 2221879"/>
              <a:gd name="connsiteX36" fmla="*/ 195943 w 1470517"/>
              <a:gd name="connsiteY36" fmla="*/ 1257008 h 2221879"/>
              <a:gd name="connsiteX37" fmla="*/ 201881 w 1470517"/>
              <a:gd name="connsiteY37" fmla="*/ 1274821 h 2221879"/>
              <a:gd name="connsiteX38" fmla="*/ 207819 w 1470517"/>
              <a:gd name="connsiteY38" fmla="*/ 1292634 h 2221879"/>
              <a:gd name="connsiteX39" fmla="*/ 213756 w 1470517"/>
              <a:gd name="connsiteY39" fmla="*/ 1310447 h 2221879"/>
              <a:gd name="connsiteX40" fmla="*/ 207819 w 1470517"/>
              <a:gd name="connsiteY40" fmla="*/ 1328260 h 2221879"/>
              <a:gd name="connsiteX41" fmla="*/ 190006 w 1470517"/>
              <a:gd name="connsiteY41" fmla="*/ 1334198 h 2221879"/>
              <a:gd name="connsiteX42" fmla="*/ 77190 w 1470517"/>
              <a:gd name="connsiteY42" fmla="*/ 1352011 h 2221879"/>
              <a:gd name="connsiteX43" fmla="*/ 53439 w 1470517"/>
              <a:gd name="connsiteY43" fmla="*/ 1405450 h 2221879"/>
              <a:gd name="connsiteX44" fmla="*/ 35626 w 1470517"/>
              <a:gd name="connsiteY44" fmla="*/ 1411388 h 2221879"/>
              <a:gd name="connsiteX45" fmla="*/ 0 w 1470517"/>
              <a:gd name="connsiteY45" fmla="*/ 1417325 h 2221879"/>
              <a:gd name="connsiteX46" fmla="*/ 5938 w 1470517"/>
              <a:gd name="connsiteY46" fmla="*/ 1476702 h 2221879"/>
              <a:gd name="connsiteX47" fmla="*/ 17813 w 1470517"/>
              <a:gd name="connsiteY47" fmla="*/ 1494515 h 2221879"/>
              <a:gd name="connsiteX48" fmla="*/ 23751 w 1470517"/>
              <a:gd name="connsiteY48" fmla="*/ 1536079 h 2221879"/>
              <a:gd name="connsiteX49" fmla="*/ 29689 w 1470517"/>
              <a:gd name="connsiteY49" fmla="*/ 1553892 h 2221879"/>
              <a:gd name="connsiteX50" fmla="*/ 47502 w 1470517"/>
              <a:gd name="connsiteY50" fmla="*/ 1613268 h 2221879"/>
              <a:gd name="connsiteX51" fmla="*/ 53439 w 1470517"/>
              <a:gd name="connsiteY51" fmla="*/ 1631081 h 2221879"/>
              <a:gd name="connsiteX52" fmla="*/ 77190 w 1470517"/>
              <a:gd name="connsiteY52" fmla="*/ 1654832 h 2221879"/>
              <a:gd name="connsiteX53" fmla="*/ 89065 w 1470517"/>
              <a:gd name="connsiteY53" fmla="*/ 1702333 h 2221879"/>
              <a:gd name="connsiteX54" fmla="*/ 95003 w 1470517"/>
              <a:gd name="connsiteY54" fmla="*/ 1720146 h 2221879"/>
              <a:gd name="connsiteX55" fmla="*/ 83128 w 1470517"/>
              <a:gd name="connsiteY55" fmla="*/ 1797336 h 2221879"/>
              <a:gd name="connsiteX56" fmla="*/ 71252 w 1470517"/>
              <a:gd name="connsiteY56" fmla="*/ 1809211 h 2221879"/>
              <a:gd name="connsiteX57" fmla="*/ 59377 w 1470517"/>
              <a:gd name="connsiteY57" fmla="*/ 1844837 h 2221879"/>
              <a:gd name="connsiteX58" fmla="*/ 53439 w 1470517"/>
              <a:gd name="connsiteY58" fmla="*/ 1862650 h 2221879"/>
              <a:gd name="connsiteX59" fmla="*/ 47502 w 1470517"/>
              <a:gd name="connsiteY59" fmla="*/ 2034842 h 2221879"/>
              <a:gd name="connsiteX60" fmla="*/ 41564 w 1470517"/>
              <a:gd name="connsiteY60" fmla="*/ 2052655 h 2221879"/>
              <a:gd name="connsiteX61" fmla="*/ 23751 w 1470517"/>
              <a:gd name="connsiteY61" fmla="*/ 2064530 h 2221879"/>
              <a:gd name="connsiteX62" fmla="*/ 29689 w 1470517"/>
              <a:gd name="connsiteY62" fmla="*/ 2201097 h 2221879"/>
              <a:gd name="connsiteX63" fmla="*/ 380011 w 1470517"/>
              <a:gd name="connsiteY63" fmla="*/ 2189221 h 2221879"/>
              <a:gd name="connsiteX64" fmla="*/ 409699 w 1470517"/>
              <a:gd name="connsiteY64" fmla="*/ 2183284 h 2221879"/>
              <a:gd name="connsiteX65" fmla="*/ 415637 w 1470517"/>
              <a:gd name="connsiteY65" fmla="*/ 2088281 h 2221879"/>
              <a:gd name="connsiteX66" fmla="*/ 421574 w 1470517"/>
              <a:gd name="connsiteY66" fmla="*/ 2028905 h 2221879"/>
              <a:gd name="connsiteX67" fmla="*/ 457200 w 1470517"/>
              <a:gd name="connsiteY67" fmla="*/ 1981200 h 2221879"/>
              <a:gd name="connsiteX68" fmla="*/ 457200 w 1470517"/>
              <a:gd name="connsiteY68" fmla="*/ 1981200 h 2221879"/>
              <a:gd name="connsiteX69" fmla="*/ 533400 w 1470517"/>
              <a:gd name="connsiteY69" fmla="*/ 1905000 h 2221879"/>
              <a:gd name="connsiteX70" fmla="*/ 533400 w 1470517"/>
              <a:gd name="connsiteY70" fmla="*/ 1905000 h 2221879"/>
              <a:gd name="connsiteX71" fmla="*/ 504702 w 1470517"/>
              <a:gd name="connsiteY71" fmla="*/ 1809211 h 2221879"/>
              <a:gd name="connsiteX72" fmla="*/ 516577 w 1470517"/>
              <a:gd name="connsiteY72" fmla="*/ 1791398 h 2221879"/>
              <a:gd name="connsiteX73" fmla="*/ 534390 w 1470517"/>
              <a:gd name="connsiteY73" fmla="*/ 1779523 h 2221879"/>
              <a:gd name="connsiteX74" fmla="*/ 546265 w 1470517"/>
              <a:gd name="connsiteY74" fmla="*/ 1767647 h 2221879"/>
              <a:gd name="connsiteX75" fmla="*/ 609600 w 1470517"/>
              <a:gd name="connsiteY75" fmla="*/ 1676400 h 2221879"/>
              <a:gd name="connsiteX76" fmla="*/ 609600 w 1470517"/>
              <a:gd name="connsiteY76" fmla="*/ 1676400 h 2221879"/>
              <a:gd name="connsiteX77" fmla="*/ 609600 w 1470517"/>
              <a:gd name="connsiteY77" fmla="*/ 1676400 h 2221879"/>
              <a:gd name="connsiteX78" fmla="*/ 629393 w 1470517"/>
              <a:gd name="connsiteY78" fmla="*/ 1601393 h 2221879"/>
              <a:gd name="connsiteX79" fmla="*/ 641268 w 1470517"/>
              <a:gd name="connsiteY79" fmla="*/ 1565767 h 2221879"/>
              <a:gd name="connsiteX80" fmla="*/ 685800 w 1470517"/>
              <a:gd name="connsiteY80" fmla="*/ 1447800 h 2221879"/>
              <a:gd name="connsiteX81" fmla="*/ 685800 w 1470517"/>
              <a:gd name="connsiteY81" fmla="*/ 1447800 h 2221879"/>
              <a:gd name="connsiteX82" fmla="*/ 762000 w 1470517"/>
              <a:gd name="connsiteY82" fmla="*/ 1371600 h 2221879"/>
              <a:gd name="connsiteX83" fmla="*/ 762000 w 1470517"/>
              <a:gd name="connsiteY83" fmla="*/ 1371600 h 2221879"/>
              <a:gd name="connsiteX84" fmla="*/ 762000 w 1470517"/>
              <a:gd name="connsiteY84" fmla="*/ 1371600 h 2221879"/>
              <a:gd name="connsiteX85" fmla="*/ 762000 w 1470517"/>
              <a:gd name="connsiteY85" fmla="*/ 1371600 h 2221879"/>
              <a:gd name="connsiteX86" fmla="*/ 807522 w 1470517"/>
              <a:gd name="connsiteY86" fmla="*/ 1346073 h 2221879"/>
              <a:gd name="connsiteX87" fmla="*/ 838200 w 1470517"/>
              <a:gd name="connsiteY87" fmla="*/ 1295400 h 2221879"/>
              <a:gd name="connsiteX88" fmla="*/ 685800 w 1470517"/>
              <a:gd name="connsiteY88" fmla="*/ 1219200 h 2221879"/>
              <a:gd name="connsiteX89" fmla="*/ 647206 w 1470517"/>
              <a:gd name="connsiteY89" fmla="*/ 1251071 h 2221879"/>
              <a:gd name="connsiteX90" fmla="*/ 629393 w 1470517"/>
              <a:gd name="connsiteY90" fmla="*/ 1245133 h 2221879"/>
              <a:gd name="connsiteX91" fmla="*/ 581891 w 1470517"/>
              <a:gd name="connsiteY91" fmla="*/ 1221382 h 2221879"/>
              <a:gd name="connsiteX92" fmla="*/ 587829 w 1470517"/>
              <a:gd name="connsiteY92" fmla="*/ 1203569 h 2221879"/>
              <a:gd name="connsiteX93" fmla="*/ 593767 w 1470517"/>
              <a:gd name="connsiteY93" fmla="*/ 1167943 h 2221879"/>
              <a:gd name="connsiteX94" fmla="*/ 611580 w 1470517"/>
              <a:gd name="connsiteY94" fmla="*/ 1156068 h 2221879"/>
              <a:gd name="connsiteX95" fmla="*/ 659081 w 1470517"/>
              <a:gd name="connsiteY95" fmla="*/ 1162006 h 2221879"/>
              <a:gd name="connsiteX96" fmla="*/ 855024 w 1470517"/>
              <a:gd name="connsiteY96" fmla="*/ 1144193 h 2221879"/>
              <a:gd name="connsiteX97" fmla="*/ 860961 w 1470517"/>
              <a:gd name="connsiteY97" fmla="*/ 1126380 h 2221879"/>
              <a:gd name="connsiteX98" fmla="*/ 878774 w 1470517"/>
              <a:gd name="connsiteY98" fmla="*/ 1120442 h 2221879"/>
              <a:gd name="connsiteX99" fmla="*/ 838200 w 1470517"/>
              <a:gd name="connsiteY99" fmla="*/ 1066800 h 2221879"/>
              <a:gd name="connsiteX100" fmla="*/ 838200 w 1470517"/>
              <a:gd name="connsiteY100" fmla="*/ 1066800 h 2221879"/>
              <a:gd name="connsiteX101" fmla="*/ 838200 w 1470517"/>
              <a:gd name="connsiteY101" fmla="*/ 762000 h 2221879"/>
              <a:gd name="connsiteX102" fmla="*/ 1217221 w 1470517"/>
              <a:gd name="connsiteY102" fmla="*/ 728556 h 2221879"/>
              <a:gd name="connsiteX103" fmla="*/ 1447800 w 1470517"/>
              <a:gd name="connsiteY103" fmla="*/ 762000 h 2221879"/>
              <a:gd name="connsiteX104" fmla="*/ 1447800 w 1470517"/>
              <a:gd name="connsiteY104" fmla="*/ 685800 h 2221879"/>
              <a:gd name="connsiteX105" fmla="*/ 1442852 w 1470517"/>
              <a:gd name="connsiteY105" fmla="*/ 301045 h 2221879"/>
              <a:gd name="connsiteX106" fmla="*/ 1448790 w 1470517"/>
              <a:gd name="connsiteY106" fmla="*/ 253543 h 2221879"/>
              <a:gd name="connsiteX107" fmla="*/ 1447800 w 1470517"/>
              <a:gd name="connsiteY107" fmla="*/ 152400 h 2221879"/>
              <a:gd name="connsiteX108" fmla="*/ 1447800 w 1470517"/>
              <a:gd name="connsiteY108" fmla="*/ 76200 h 2221879"/>
              <a:gd name="connsiteX109" fmla="*/ 1371600 w 1470517"/>
              <a:gd name="connsiteY109" fmla="*/ 76200 h 2221879"/>
              <a:gd name="connsiteX110" fmla="*/ 1371600 w 1470517"/>
              <a:gd name="connsiteY110" fmla="*/ 76200 h 2221879"/>
              <a:gd name="connsiteX111" fmla="*/ 1219200 w 1470517"/>
              <a:gd name="connsiteY111" fmla="*/ 0 h 2221879"/>
              <a:gd name="connsiteX112" fmla="*/ 1092530 w 1470517"/>
              <a:gd name="connsiteY112" fmla="*/ 39788 h 2221879"/>
              <a:gd name="connsiteX113" fmla="*/ 1086593 w 1470517"/>
              <a:gd name="connsiteY113" fmla="*/ 87289 h 2221879"/>
              <a:gd name="connsiteX114" fmla="*/ 807522 w 1470517"/>
              <a:gd name="connsiteY114" fmla="*/ 93227 h 2221879"/>
              <a:gd name="connsiteX115" fmla="*/ 765959 w 1470517"/>
              <a:gd name="connsiteY115" fmla="*/ 99164 h 2221879"/>
              <a:gd name="connsiteX116" fmla="*/ 742208 w 1470517"/>
              <a:gd name="connsiteY116" fmla="*/ 128853 h 2221879"/>
              <a:gd name="connsiteX117" fmla="*/ 748146 w 1470517"/>
              <a:gd name="connsiteY117" fmla="*/ 194167 h 2221879"/>
              <a:gd name="connsiteX118" fmla="*/ 771896 w 1470517"/>
              <a:gd name="connsiteY118" fmla="*/ 211980 h 2221879"/>
              <a:gd name="connsiteX0" fmla="*/ 771896 w 1470517"/>
              <a:gd name="connsiteY0" fmla="*/ 211980 h 2220889"/>
              <a:gd name="connsiteX1" fmla="*/ 730333 w 1470517"/>
              <a:gd name="connsiteY1" fmla="*/ 217918 h 2220889"/>
              <a:gd name="connsiteX2" fmla="*/ 718457 w 1470517"/>
              <a:gd name="connsiteY2" fmla="*/ 229793 h 2220889"/>
              <a:gd name="connsiteX3" fmla="*/ 700644 w 1470517"/>
              <a:gd name="connsiteY3" fmla="*/ 241668 h 2220889"/>
              <a:gd name="connsiteX4" fmla="*/ 665019 w 1470517"/>
              <a:gd name="connsiteY4" fmla="*/ 253543 h 2220889"/>
              <a:gd name="connsiteX5" fmla="*/ 629393 w 1470517"/>
              <a:gd name="connsiteY5" fmla="*/ 265419 h 2220889"/>
              <a:gd name="connsiteX6" fmla="*/ 611580 w 1470517"/>
              <a:gd name="connsiteY6" fmla="*/ 271356 h 2220889"/>
              <a:gd name="connsiteX7" fmla="*/ 570016 w 1470517"/>
              <a:gd name="connsiteY7" fmla="*/ 265419 h 2220889"/>
              <a:gd name="connsiteX8" fmla="*/ 558141 w 1470517"/>
              <a:gd name="connsiteY8" fmla="*/ 247606 h 2220889"/>
              <a:gd name="connsiteX9" fmla="*/ 522515 w 1470517"/>
              <a:gd name="connsiteY9" fmla="*/ 235730 h 2220889"/>
              <a:gd name="connsiteX10" fmla="*/ 504702 w 1470517"/>
              <a:gd name="connsiteY10" fmla="*/ 229793 h 2220889"/>
              <a:gd name="connsiteX11" fmla="*/ 427512 w 1470517"/>
              <a:gd name="connsiteY11" fmla="*/ 235730 h 2220889"/>
              <a:gd name="connsiteX12" fmla="*/ 409699 w 1470517"/>
              <a:gd name="connsiteY12" fmla="*/ 241668 h 2220889"/>
              <a:gd name="connsiteX13" fmla="*/ 403761 w 1470517"/>
              <a:gd name="connsiteY13" fmla="*/ 259481 h 2220889"/>
              <a:gd name="connsiteX14" fmla="*/ 308759 w 1470517"/>
              <a:gd name="connsiteY14" fmla="*/ 277294 h 2220889"/>
              <a:gd name="connsiteX15" fmla="*/ 296883 w 1470517"/>
              <a:gd name="connsiteY15" fmla="*/ 330733 h 2220889"/>
              <a:gd name="connsiteX16" fmla="*/ 290946 w 1470517"/>
              <a:gd name="connsiteY16" fmla="*/ 348546 h 2220889"/>
              <a:gd name="connsiteX17" fmla="*/ 249382 w 1470517"/>
              <a:gd name="connsiteY17" fmla="*/ 384172 h 2220889"/>
              <a:gd name="connsiteX18" fmla="*/ 237507 w 1470517"/>
              <a:gd name="connsiteY18" fmla="*/ 401985 h 2220889"/>
              <a:gd name="connsiteX19" fmla="*/ 231569 w 1470517"/>
              <a:gd name="connsiteY19" fmla="*/ 461362 h 2220889"/>
              <a:gd name="connsiteX20" fmla="*/ 225631 w 1470517"/>
              <a:gd name="connsiteY20" fmla="*/ 479175 h 2220889"/>
              <a:gd name="connsiteX21" fmla="*/ 207819 w 1470517"/>
              <a:gd name="connsiteY21" fmla="*/ 491050 h 2220889"/>
              <a:gd name="connsiteX22" fmla="*/ 136567 w 1470517"/>
              <a:gd name="connsiteY22" fmla="*/ 532614 h 2220889"/>
              <a:gd name="connsiteX23" fmla="*/ 118754 w 1470517"/>
              <a:gd name="connsiteY23" fmla="*/ 538551 h 2220889"/>
              <a:gd name="connsiteX24" fmla="*/ 118754 w 1470517"/>
              <a:gd name="connsiteY24" fmla="*/ 591990 h 2220889"/>
              <a:gd name="connsiteX25" fmla="*/ 154379 w 1470517"/>
              <a:gd name="connsiteY25" fmla="*/ 599704 h 2220889"/>
              <a:gd name="connsiteX26" fmla="*/ 152400 w 1470517"/>
              <a:gd name="connsiteY26" fmla="*/ 609600 h 2220889"/>
              <a:gd name="connsiteX27" fmla="*/ 228600 w 1470517"/>
              <a:gd name="connsiteY27" fmla="*/ 533400 h 2220889"/>
              <a:gd name="connsiteX28" fmla="*/ 457200 w 1470517"/>
              <a:gd name="connsiteY28" fmla="*/ 609600 h 2220889"/>
              <a:gd name="connsiteX29" fmla="*/ 457200 w 1470517"/>
              <a:gd name="connsiteY29" fmla="*/ 609600 h 2220889"/>
              <a:gd name="connsiteX30" fmla="*/ 457200 w 1470517"/>
              <a:gd name="connsiteY30" fmla="*/ 685800 h 2220889"/>
              <a:gd name="connsiteX31" fmla="*/ 124691 w 1470517"/>
              <a:gd name="connsiteY31" fmla="*/ 704806 h 2220889"/>
              <a:gd name="connsiteX32" fmla="*/ 142504 w 1470517"/>
              <a:gd name="connsiteY32" fmla="*/ 817621 h 2220889"/>
              <a:gd name="connsiteX33" fmla="*/ 154380 w 1470517"/>
              <a:gd name="connsiteY33" fmla="*/ 829497 h 2220889"/>
              <a:gd name="connsiteX34" fmla="*/ 166255 w 1470517"/>
              <a:gd name="connsiteY34" fmla="*/ 1185756 h 2220889"/>
              <a:gd name="connsiteX35" fmla="*/ 184068 w 1470517"/>
              <a:gd name="connsiteY35" fmla="*/ 1221382 h 2220889"/>
              <a:gd name="connsiteX36" fmla="*/ 195943 w 1470517"/>
              <a:gd name="connsiteY36" fmla="*/ 1257008 h 2220889"/>
              <a:gd name="connsiteX37" fmla="*/ 201881 w 1470517"/>
              <a:gd name="connsiteY37" fmla="*/ 1274821 h 2220889"/>
              <a:gd name="connsiteX38" fmla="*/ 207819 w 1470517"/>
              <a:gd name="connsiteY38" fmla="*/ 1292634 h 2220889"/>
              <a:gd name="connsiteX39" fmla="*/ 213756 w 1470517"/>
              <a:gd name="connsiteY39" fmla="*/ 1310447 h 2220889"/>
              <a:gd name="connsiteX40" fmla="*/ 207819 w 1470517"/>
              <a:gd name="connsiteY40" fmla="*/ 1328260 h 2220889"/>
              <a:gd name="connsiteX41" fmla="*/ 190006 w 1470517"/>
              <a:gd name="connsiteY41" fmla="*/ 1334198 h 2220889"/>
              <a:gd name="connsiteX42" fmla="*/ 77190 w 1470517"/>
              <a:gd name="connsiteY42" fmla="*/ 1352011 h 2220889"/>
              <a:gd name="connsiteX43" fmla="*/ 53439 w 1470517"/>
              <a:gd name="connsiteY43" fmla="*/ 1405450 h 2220889"/>
              <a:gd name="connsiteX44" fmla="*/ 35626 w 1470517"/>
              <a:gd name="connsiteY44" fmla="*/ 1411388 h 2220889"/>
              <a:gd name="connsiteX45" fmla="*/ 0 w 1470517"/>
              <a:gd name="connsiteY45" fmla="*/ 1417325 h 2220889"/>
              <a:gd name="connsiteX46" fmla="*/ 5938 w 1470517"/>
              <a:gd name="connsiteY46" fmla="*/ 1476702 h 2220889"/>
              <a:gd name="connsiteX47" fmla="*/ 17813 w 1470517"/>
              <a:gd name="connsiteY47" fmla="*/ 1494515 h 2220889"/>
              <a:gd name="connsiteX48" fmla="*/ 23751 w 1470517"/>
              <a:gd name="connsiteY48" fmla="*/ 1536079 h 2220889"/>
              <a:gd name="connsiteX49" fmla="*/ 29689 w 1470517"/>
              <a:gd name="connsiteY49" fmla="*/ 1553892 h 2220889"/>
              <a:gd name="connsiteX50" fmla="*/ 47502 w 1470517"/>
              <a:gd name="connsiteY50" fmla="*/ 1613268 h 2220889"/>
              <a:gd name="connsiteX51" fmla="*/ 53439 w 1470517"/>
              <a:gd name="connsiteY51" fmla="*/ 1631081 h 2220889"/>
              <a:gd name="connsiteX52" fmla="*/ 77190 w 1470517"/>
              <a:gd name="connsiteY52" fmla="*/ 1654832 h 2220889"/>
              <a:gd name="connsiteX53" fmla="*/ 89065 w 1470517"/>
              <a:gd name="connsiteY53" fmla="*/ 1702333 h 2220889"/>
              <a:gd name="connsiteX54" fmla="*/ 95003 w 1470517"/>
              <a:gd name="connsiteY54" fmla="*/ 1720146 h 2220889"/>
              <a:gd name="connsiteX55" fmla="*/ 83128 w 1470517"/>
              <a:gd name="connsiteY55" fmla="*/ 1797336 h 2220889"/>
              <a:gd name="connsiteX56" fmla="*/ 71252 w 1470517"/>
              <a:gd name="connsiteY56" fmla="*/ 1809211 h 2220889"/>
              <a:gd name="connsiteX57" fmla="*/ 59377 w 1470517"/>
              <a:gd name="connsiteY57" fmla="*/ 1844837 h 2220889"/>
              <a:gd name="connsiteX58" fmla="*/ 53439 w 1470517"/>
              <a:gd name="connsiteY58" fmla="*/ 1862650 h 2220889"/>
              <a:gd name="connsiteX59" fmla="*/ 47502 w 1470517"/>
              <a:gd name="connsiteY59" fmla="*/ 2034842 h 2220889"/>
              <a:gd name="connsiteX60" fmla="*/ 41564 w 1470517"/>
              <a:gd name="connsiteY60" fmla="*/ 2052655 h 2220889"/>
              <a:gd name="connsiteX61" fmla="*/ 23751 w 1470517"/>
              <a:gd name="connsiteY61" fmla="*/ 2064530 h 2220889"/>
              <a:gd name="connsiteX62" fmla="*/ 29689 w 1470517"/>
              <a:gd name="connsiteY62" fmla="*/ 2201097 h 2220889"/>
              <a:gd name="connsiteX63" fmla="*/ 409699 w 1470517"/>
              <a:gd name="connsiteY63" fmla="*/ 2183284 h 2220889"/>
              <a:gd name="connsiteX64" fmla="*/ 415637 w 1470517"/>
              <a:gd name="connsiteY64" fmla="*/ 2088281 h 2220889"/>
              <a:gd name="connsiteX65" fmla="*/ 421574 w 1470517"/>
              <a:gd name="connsiteY65" fmla="*/ 2028905 h 2220889"/>
              <a:gd name="connsiteX66" fmla="*/ 457200 w 1470517"/>
              <a:gd name="connsiteY66" fmla="*/ 1981200 h 2220889"/>
              <a:gd name="connsiteX67" fmla="*/ 457200 w 1470517"/>
              <a:gd name="connsiteY67" fmla="*/ 1981200 h 2220889"/>
              <a:gd name="connsiteX68" fmla="*/ 533400 w 1470517"/>
              <a:gd name="connsiteY68" fmla="*/ 1905000 h 2220889"/>
              <a:gd name="connsiteX69" fmla="*/ 533400 w 1470517"/>
              <a:gd name="connsiteY69" fmla="*/ 1905000 h 2220889"/>
              <a:gd name="connsiteX70" fmla="*/ 504702 w 1470517"/>
              <a:gd name="connsiteY70" fmla="*/ 1809211 h 2220889"/>
              <a:gd name="connsiteX71" fmla="*/ 516577 w 1470517"/>
              <a:gd name="connsiteY71" fmla="*/ 1791398 h 2220889"/>
              <a:gd name="connsiteX72" fmla="*/ 534390 w 1470517"/>
              <a:gd name="connsiteY72" fmla="*/ 1779523 h 2220889"/>
              <a:gd name="connsiteX73" fmla="*/ 546265 w 1470517"/>
              <a:gd name="connsiteY73" fmla="*/ 1767647 h 2220889"/>
              <a:gd name="connsiteX74" fmla="*/ 609600 w 1470517"/>
              <a:gd name="connsiteY74" fmla="*/ 1676400 h 2220889"/>
              <a:gd name="connsiteX75" fmla="*/ 609600 w 1470517"/>
              <a:gd name="connsiteY75" fmla="*/ 1676400 h 2220889"/>
              <a:gd name="connsiteX76" fmla="*/ 609600 w 1470517"/>
              <a:gd name="connsiteY76" fmla="*/ 1676400 h 2220889"/>
              <a:gd name="connsiteX77" fmla="*/ 629393 w 1470517"/>
              <a:gd name="connsiteY77" fmla="*/ 1601393 h 2220889"/>
              <a:gd name="connsiteX78" fmla="*/ 641268 w 1470517"/>
              <a:gd name="connsiteY78" fmla="*/ 1565767 h 2220889"/>
              <a:gd name="connsiteX79" fmla="*/ 685800 w 1470517"/>
              <a:gd name="connsiteY79" fmla="*/ 1447800 h 2220889"/>
              <a:gd name="connsiteX80" fmla="*/ 685800 w 1470517"/>
              <a:gd name="connsiteY80" fmla="*/ 1447800 h 2220889"/>
              <a:gd name="connsiteX81" fmla="*/ 762000 w 1470517"/>
              <a:gd name="connsiteY81" fmla="*/ 1371600 h 2220889"/>
              <a:gd name="connsiteX82" fmla="*/ 762000 w 1470517"/>
              <a:gd name="connsiteY82" fmla="*/ 1371600 h 2220889"/>
              <a:gd name="connsiteX83" fmla="*/ 762000 w 1470517"/>
              <a:gd name="connsiteY83" fmla="*/ 1371600 h 2220889"/>
              <a:gd name="connsiteX84" fmla="*/ 762000 w 1470517"/>
              <a:gd name="connsiteY84" fmla="*/ 1371600 h 2220889"/>
              <a:gd name="connsiteX85" fmla="*/ 807522 w 1470517"/>
              <a:gd name="connsiteY85" fmla="*/ 1346073 h 2220889"/>
              <a:gd name="connsiteX86" fmla="*/ 838200 w 1470517"/>
              <a:gd name="connsiteY86" fmla="*/ 1295400 h 2220889"/>
              <a:gd name="connsiteX87" fmla="*/ 685800 w 1470517"/>
              <a:gd name="connsiteY87" fmla="*/ 1219200 h 2220889"/>
              <a:gd name="connsiteX88" fmla="*/ 647206 w 1470517"/>
              <a:gd name="connsiteY88" fmla="*/ 1251071 h 2220889"/>
              <a:gd name="connsiteX89" fmla="*/ 629393 w 1470517"/>
              <a:gd name="connsiteY89" fmla="*/ 1245133 h 2220889"/>
              <a:gd name="connsiteX90" fmla="*/ 581891 w 1470517"/>
              <a:gd name="connsiteY90" fmla="*/ 1221382 h 2220889"/>
              <a:gd name="connsiteX91" fmla="*/ 587829 w 1470517"/>
              <a:gd name="connsiteY91" fmla="*/ 1203569 h 2220889"/>
              <a:gd name="connsiteX92" fmla="*/ 593767 w 1470517"/>
              <a:gd name="connsiteY92" fmla="*/ 1167943 h 2220889"/>
              <a:gd name="connsiteX93" fmla="*/ 611580 w 1470517"/>
              <a:gd name="connsiteY93" fmla="*/ 1156068 h 2220889"/>
              <a:gd name="connsiteX94" fmla="*/ 659081 w 1470517"/>
              <a:gd name="connsiteY94" fmla="*/ 1162006 h 2220889"/>
              <a:gd name="connsiteX95" fmla="*/ 855024 w 1470517"/>
              <a:gd name="connsiteY95" fmla="*/ 1144193 h 2220889"/>
              <a:gd name="connsiteX96" fmla="*/ 860961 w 1470517"/>
              <a:gd name="connsiteY96" fmla="*/ 1126380 h 2220889"/>
              <a:gd name="connsiteX97" fmla="*/ 878774 w 1470517"/>
              <a:gd name="connsiteY97" fmla="*/ 1120442 h 2220889"/>
              <a:gd name="connsiteX98" fmla="*/ 838200 w 1470517"/>
              <a:gd name="connsiteY98" fmla="*/ 1066800 h 2220889"/>
              <a:gd name="connsiteX99" fmla="*/ 838200 w 1470517"/>
              <a:gd name="connsiteY99" fmla="*/ 1066800 h 2220889"/>
              <a:gd name="connsiteX100" fmla="*/ 838200 w 1470517"/>
              <a:gd name="connsiteY100" fmla="*/ 762000 h 2220889"/>
              <a:gd name="connsiteX101" fmla="*/ 1217221 w 1470517"/>
              <a:gd name="connsiteY101" fmla="*/ 728556 h 2220889"/>
              <a:gd name="connsiteX102" fmla="*/ 1447800 w 1470517"/>
              <a:gd name="connsiteY102" fmla="*/ 762000 h 2220889"/>
              <a:gd name="connsiteX103" fmla="*/ 1447800 w 1470517"/>
              <a:gd name="connsiteY103" fmla="*/ 685800 h 2220889"/>
              <a:gd name="connsiteX104" fmla="*/ 1442852 w 1470517"/>
              <a:gd name="connsiteY104" fmla="*/ 301045 h 2220889"/>
              <a:gd name="connsiteX105" fmla="*/ 1448790 w 1470517"/>
              <a:gd name="connsiteY105" fmla="*/ 253543 h 2220889"/>
              <a:gd name="connsiteX106" fmla="*/ 1447800 w 1470517"/>
              <a:gd name="connsiteY106" fmla="*/ 152400 h 2220889"/>
              <a:gd name="connsiteX107" fmla="*/ 1447800 w 1470517"/>
              <a:gd name="connsiteY107" fmla="*/ 76200 h 2220889"/>
              <a:gd name="connsiteX108" fmla="*/ 1371600 w 1470517"/>
              <a:gd name="connsiteY108" fmla="*/ 76200 h 2220889"/>
              <a:gd name="connsiteX109" fmla="*/ 1371600 w 1470517"/>
              <a:gd name="connsiteY109" fmla="*/ 76200 h 2220889"/>
              <a:gd name="connsiteX110" fmla="*/ 1219200 w 1470517"/>
              <a:gd name="connsiteY110" fmla="*/ 0 h 2220889"/>
              <a:gd name="connsiteX111" fmla="*/ 1092530 w 1470517"/>
              <a:gd name="connsiteY111" fmla="*/ 39788 h 2220889"/>
              <a:gd name="connsiteX112" fmla="*/ 1086593 w 1470517"/>
              <a:gd name="connsiteY112" fmla="*/ 87289 h 2220889"/>
              <a:gd name="connsiteX113" fmla="*/ 807522 w 1470517"/>
              <a:gd name="connsiteY113" fmla="*/ 93227 h 2220889"/>
              <a:gd name="connsiteX114" fmla="*/ 765959 w 1470517"/>
              <a:gd name="connsiteY114" fmla="*/ 99164 h 2220889"/>
              <a:gd name="connsiteX115" fmla="*/ 742208 w 1470517"/>
              <a:gd name="connsiteY115" fmla="*/ 128853 h 2220889"/>
              <a:gd name="connsiteX116" fmla="*/ 748146 w 1470517"/>
              <a:gd name="connsiteY116" fmla="*/ 194167 h 2220889"/>
              <a:gd name="connsiteX117" fmla="*/ 771896 w 1470517"/>
              <a:gd name="connsiteY117" fmla="*/ 211980 h 2220889"/>
              <a:gd name="connsiteX0" fmla="*/ 771896 w 1470517"/>
              <a:gd name="connsiteY0" fmla="*/ 211980 h 2220889"/>
              <a:gd name="connsiteX1" fmla="*/ 730333 w 1470517"/>
              <a:gd name="connsiteY1" fmla="*/ 217918 h 2220889"/>
              <a:gd name="connsiteX2" fmla="*/ 718457 w 1470517"/>
              <a:gd name="connsiteY2" fmla="*/ 229793 h 2220889"/>
              <a:gd name="connsiteX3" fmla="*/ 700644 w 1470517"/>
              <a:gd name="connsiteY3" fmla="*/ 241668 h 2220889"/>
              <a:gd name="connsiteX4" fmla="*/ 665019 w 1470517"/>
              <a:gd name="connsiteY4" fmla="*/ 253543 h 2220889"/>
              <a:gd name="connsiteX5" fmla="*/ 629393 w 1470517"/>
              <a:gd name="connsiteY5" fmla="*/ 265419 h 2220889"/>
              <a:gd name="connsiteX6" fmla="*/ 611580 w 1470517"/>
              <a:gd name="connsiteY6" fmla="*/ 271356 h 2220889"/>
              <a:gd name="connsiteX7" fmla="*/ 570016 w 1470517"/>
              <a:gd name="connsiteY7" fmla="*/ 265419 h 2220889"/>
              <a:gd name="connsiteX8" fmla="*/ 558141 w 1470517"/>
              <a:gd name="connsiteY8" fmla="*/ 247606 h 2220889"/>
              <a:gd name="connsiteX9" fmla="*/ 522515 w 1470517"/>
              <a:gd name="connsiteY9" fmla="*/ 235730 h 2220889"/>
              <a:gd name="connsiteX10" fmla="*/ 504702 w 1470517"/>
              <a:gd name="connsiteY10" fmla="*/ 229793 h 2220889"/>
              <a:gd name="connsiteX11" fmla="*/ 427512 w 1470517"/>
              <a:gd name="connsiteY11" fmla="*/ 235730 h 2220889"/>
              <a:gd name="connsiteX12" fmla="*/ 409699 w 1470517"/>
              <a:gd name="connsiteY12" fmla="*/ 241668 h 2220889"/>
              <a:gd name="connsiteX13" fmla="*/ 403761 w 1470517"/>
              <a:gd name="connsiteY13" fmla="*/ 259481 h 2220889"/>
              <a:gd name="connsiteX14" fmla="*/ 308759 w 1470517"/>
              <a:gd name="connsiteY14" fmla="*/ 277294 h 2220889"/>
              <a:gd name="connsiteX15" fmla="*/ 296883 w 1470517"/>
              <a:gd name="connsiteY15" fmla="*/ 330733 h 2220889"/>
              <a:gd name="connsiteX16" fmla="*/ 290946 w 1470517"/>
              <a:gd name="connsiteY16" fmla="*/ 348546 h 2220889"/>
              <a:gd name="connsiteX17" fmla="*/ 249382 w 1470517"/>
              <a:gd name="connsiteY17" fmla="*/ 384172 h 2220889"/>
              <a:gd name="connsiteX18" fmla="*/ 237507 w 1470517"/>
              <a:gd name="connsiteY18" fmla="*/ 401985 h 2220889"/>
              <a:gd name="connsiteX19" fmla="*/ 231569 w 1470517"/>
              <a:gd name="connsiteY19" fmla="*/ 461362 h 2220889"/>
              <a:gd name="connsiteX20" fmla="*/ 225631 w 1470517"/>
              <a:gd name="connsiteY20" fmla="*/ 479175 h 2220889"/>
              <a:gd name="connsiteX21" fmla="*/ 207819 w 1470517"/>
              <a:gd name="connsiteY21" fmla="*/ 491050 h 2220889"/>
              <a:gd name="connsiteX22" fmla="*/ 136567 w 1470517"/>
              <a:gd name="connsiteY22" fmla="*/ 532614 h 2220889"/>
              <a:gd name="connsiteX23" fmla="*/ 118754 w 1470517"/>
              <a:gd name="connsiteY23" fmla="*/ 538551 h 2220889"/>
              <a:gd name="connsiteX24" fmla="*/ 118754 w 1470517"/>
              <a:gd name="connsiteY24" fmla="*/ 591990 h 2220889"/>
              <a:gd name="connsiteX25" fmla="*/ 154379 w 1470517"/>
              <a:gd name="connsiteY25" fmla="*/ 599704 h 2220889"/>
              <a:gd name="connsiteX26" fmla="*/ 152400 w 1470517"/>
              <a:gd name="connsiteY26" fmla="*/ 609600 h 2220889"/>
              <a:gd name="connsiteX27" fmla="*/ 228600 w 1470517"/>
              <a:gd name="connsiteY27" fmla="*/ 533400 h 2220889"/>
              <a:gd name="connsiteX28" fmla="*/ 457200 w 1470517"/>
              <a:gd name="connsiteY28" fmla="*/ 609600 h 2220889"/>
              <a:gd name="connsiteX29" fmla="*/ 457200 w 1470517"/>
              <a:gd name="connsiteY29" fmla="*/ 609600 h 2220889"/>
              <a:gd name="connsiteX30" fmla="*/ 457200 w 1470517"/>
              <a:gd name="connsiteY30" fmla="*/ 685800 h 2220889"/>
              <a:gd name="connsiteX31" fmla="*/ 124691 w 1470517"/>
              <a:gd name="connsiteY31" fmla="*/ 704806 h 2220889"/>
              <a:gd name="connsiteX32" fmla="*/ 142504 w 1470517"/>
              <a:gd name="connsiteY32" fmla="*/ 817621 h 2220889"/>
              <a:gd name="connsiteX33" fmla="*/ 154380 w 1470517"/>
              <a:gd name="connsiteY33" fmla="*/ 829497 h 2220889"/>
              <a:gd name="connsiteX34" fmla="*/ 166255 w 1470517"/>
              <a:gd name="connsiteY34" fmla="*/ 1185756 h 2220889"/>
              <a:gd name="connsiteX35" fmla="*/ 184068 w 1470517"/>
              <a:gd name="connsiteY35" fmla="*/ 1221382 h 2220889"/>
              <a:gd name="connsiteX36" fmla="*/ 195943 w 1470517"/>
              <a:gd name="connsiteY36" fmla="*/ 1257008 h 2220889"/>
              <a:gd name="connsiteX37" fmla="*/ 201881 w 1470517"/>
              <a:gd name="connsiteY37" fmla="*/ 1274821 h 2220889"/>
              <a:gd name="connsiteX38" fmla="*/ 207819 w 1470517"/>
              <a:gd name="connsiteY38" fmla="*/ 1292634 h 2220889"/>
              <a:gd name="connsiteX39" fmla="*/ 213756 w 1470517"/>
              <a:gd name="connsiteY39" fmla="*/ 1310447 h 2220889"/>
              <a:gd name="connsiteX40" fmla="*/ 207819 w 1470517"/>
              <a:gd name="connsiteY40" fmla="*/ 1328260 h 2220889"/>
              <a:gd name="connsiteX41" fmla="*/ 190006 w 1470517"/>
              <a:gd name="connsiteY41" fmla="*/ 1334198 h 2220889"/>
              <a:gd name="connsiteX42" fmla="*/ 77190 w 1470517"/>
              <a:gd name="connsiteY42" fmla="*/ 1352011 h 2220889"/>
              <a:gd name="connsiteX43" fmla="*/ 53439 w 1470517"/>
              <a:gd name="connsiteY43" fmla="*/ 1405450 h 2220889"/>
              <a:gd name="connsiteX44" fmla="*/ 35626 w 1470517"/>
              <a:gd name="connsiteY44" fmla="*/ 1411388 h 2220889"/>
              <a:gd name="connsiteX45" fmla="*/ 0 w 1470517"/>
              <a:gd name="connsiteY45" fmla="*/ 1417325 h 2220889"/>
              <a:gd name="connsiteX46" fmla="*/ 5938 w 1470517"/>
              <a:gd name="connsiteY46" fmla="*/ 1476702 h 2220889"/>
              <a:gd name="connsiteX47" fmla="*/ 17813 w 1470517"/>
              <a:gd name="connsiteY47" fmla="*/ 1494515 h 2220889"/>
              <a:gd name="connsiteX48" fmla="*/ 23751 w 1470517"/>
              <a:gd name="connsiteY48" fmla="*/ 1536079 h 2220889"/>
              <a:gd name="connsiteX49" fmla="*/ 29689 w 1470517"/>
              <a:gd name="connsiteY49" fmla="*/ 1553892 h 2220889"/>
              <a:gd name="connsiteX50" fmla="*/ 47502 w 1470517"/>
              <a:gd name="connsiteY50" fmla="*/ 1613268 h 2220889"/>
              <a:gd name="connsiteX51" fmla="*/ 53439 w 1470517"/>
              <a:gd name="connsiteY51" fmla="*/ 1631081 h 2220889"/>
              <a:gd name="connsiteX52" fmla="*/ 77190 w 1470517"/>
              <a:gd name="connsiteY52" fmla="*/ 1654832 h 2220889"/>
              <a:gd name="connsiteX53" fmla="*/ 89065 w 1470517"/>
              <a:gd name="connsiteY53" fmla="*/ 1702333 h 2220889"/>
              <a:gd name="connsiteX54" fmla="*/ 95003 w 1470517"/>
              <a:gd name="connsiteY54" fmla="*/ 1720146 h 2220889"/>
              <a:gd name="connsiteX55" fmla="*/ 83128 w 1470517"/>
              <a:gd name="connsiteY55" fmla="*/ 1797336 h 2220889"/>
              <a:gd name="connsiteX56" fmla="*/ 71252 w 1470517"/>
              <a:gd name="connsiteY56" fmla="*/ 1809211 h 2220889"/>
              <a:gd name="connsiteX57" fmla="*/ 59377 w 1470517"/>
              <a:gd name="connsiteY57" fmla="*/ 1844837 h 2220889"/>
              <a:gd name="connsiteX58" fmla="*/ 53439 w 1470517"/>
              <a:gd name="connsiteY58" fmla="*/ 1862650 h 2220889"/>
              <a:gd name="connsiteX59" fmla="*/ 47502 w 1470517"/>
              <a:gd name="connsiteY59" fmla="*/ 2034842 h 2220889"/>
              <a:gd name="connsiteX60" fmla="*/ 41564 w 1470517"/>
              <a:gd name="connsiteY60" fmla="*/ 2052655 h 2220889"/>
              <a:gd name="connsiteX61" fmla="*/ 23751 w 1470517"/>
              <a:gd name="connsiteY61" fmla="*/ 2064530 h 2220889"/>
              <a:gd name="connsiteX62" fmla="*/ 29689 w 1470517"/>
              <a:gd name="connsiteY62" fmla="*/ 2201097 h 2220889"/>
              <a:gd name="connsiteX63" fmla="*/ 409699 w 1470517"/>
              <a:gd name="connsiteY63" fmla="*/ 2183284 h 2220889"/>
              <a:gd name="connsiteX64" fmla="*/ 415637 w 1470517"/>
              <a:gd name="connsiteY64" fmla="*/ 2088281 h 2220889"/>
              <a:gd name="connsiteX65" fmla="*/ 421574 w 1470517"/>
              <a:gd name="connsiteY65" fmla="*/ 2028905 h 2220889"/>
              <a:gd name="connsiteX66" fmla="*/ 457200 w 1470517"/>
              <a:gd name="connsiteY66" fmla="*/ 1981200 h 2220889"/>
              <a:gd name="connsiteX67" fmla="*/ 457200 w 1470517"/>
              <a:gd name="connsiteY67" fmla="*/ 1981200 h 2220889"/>
              <a:gd name="connsiteX68" fmla="*/ 533400 w 1470517"/>
              <a:gd name="connsiteY68" fmla="*/ 1905000 h 2220889"/>
              <a:gd name="connsiteX69" fmla="*/ 533400 w 1470517"/>
              <a:gd name="connsiteY69" fmla="*/ 1905000 h 2220889"/>
              <a:gd name="connsiteX70" fmla="*/ 504702 w 1470517"/>
              <a:gd name="connsiteY70" fmla="*/ 1809211 h 2220889"/>
              <a:gd name="connsiteX71" fmla="*/ 516577 w 1470517"/>
              <a:gd name="connsiteY71" fmla="*/ 1791398 h 2220889"/>
              <a:gd name="connsiteX72" fmla="*/ 534390 w 1470517"/>
              <a:gd name="connsiteY72" fmla="*/ 1779523 h 2220889"/>
              <a:gd name="connsiteX73" fmla="*/ 546265 w 1470517"/>
              <a:gd name="connsiteY73" fmla="*/ 1767647 h 2220889"/>
              <a:gd name="connsiteX74" fmla="*/ 609600 w 1470517"/>
              <a:gd name="connsiteY74" fmla="*/ 1676400 h 2220889"/>
              <a:gd name="connsiteX75" fmla="*/ 609600 w 1470517"/>
              <a:gd name="connsiteY75" fmla="*/ 1676400 h 2220889"/>
              <a:gd name="connsiteX76" fmla="*/ 609600 w 1470517"/>
              <a:gd name="connsiteY76" fmla="*/ 1676400 h 2220889"/>
              <a:gd name="connsiteX77" fmla="*/ 629393 w 1470517"/>
              <a:gd name="connsiteY77" fmla="*/ 1601393 h 2220889"/>
              <a:gd name="connsiteX78" fmla="*/ 641268 w 1470517"/>
              <a:gd name="connsiteY78" fmla="*/ 1565767 h 2220889"/>
              <a:gd name="connsiteX79" fmla="*/ 685800 w 1470517"/>
              <a:gd name="connsiteY79" fmla="*/ 1447800 h 2220889"/>
              <a:gd name="connsiteX80" fmla="*/ 685800 w 1470517"/>
              <a:gd name="connsiteY80" fmla="*/ 1447800 h 2220889"/>
              <a:gd name="connsiteX81" fmla="*/ 762000 w 1470517"/>
              <a:gd name="connsiteY81" fmla="*/ 1371600 h 2220889"/>
              <a:gd name="connsiteX82" fmla="*/ 762000 w 1470517"/>
              <a:gd name="connsiteY82" fmla="*/ 1371600 h 2220889"/>
              <a:gd name="connsiteX83" fmla="*/ 762000 w 1470517"/>
              <a:gd name="connsiteY83" fmla="*/ 1371600 h 2220889"/>
              <a:gd name="connsiteX84" fmla="*/ 762000 w 1470517"/>
              <a:gd name="connsiteY84" fmla="*/ 1371600 h 2220889"/>
              <a:gd name="connsiteX85" fmla="*/ 807522 w 1470517"/>
              <a:gd name="connsiteY85" fmla="*/ 1346073 h 2220889"/>
              <a:gd name="connsiteX86" fmla="*/ 838200 w 1470517"/>
              <a:gd name="connsiteY86" fmla="*/ 1295400 h 2220889"/>
              <a:gd name="connsiteX87" fmla="*/ 685800 w 1470517"/>
              <a:gd name="connsiteY87" fmla="*/ 1219200 h 2220889"/>
              <a:gd name="connsiteX88" fmla="*/ 647206 w 1470517"/>
              <a:gd name="connsiteY88" fmla="*/ 1251071 h 2220889"/>
              <a:gd name="connsiteX89" fmla="*/ 629393 w 1470517"/>
              <a:gd name="connsiteY89" fmla="*/ 1245133 h 2220889"/>
              <a:gd name="connsiteX90" fmla="*/ 581891 w 1470517"/>
              <a:gd name="connsiteY90" fmla="*/ 1221382 h 2220889"/>
              <a:gd name="connsiteX91" fmla="*/ 587829 w 1470517"/>
              <a:gd name="connsiteY91" fmla="*/ 1203569 h 2220889"/>
              <a:gd name="connsiteX92" fmla="*/ 593767 w 1470517"/>
              <a:gd name="connsiteY92" fmla="*/ 1167943 h 2220889"/>
              <a:gd name="connsiteX93" fmla="*/ 611580 w 1470517"/>
              <a:gd name="connsiteY93" fmla="*/ 1156068 h 2220889"/>
              <a:gd name="connsiteX94" fmla="*/ 659081 w 1470517"/>
              <a:gd name="connsiteY94" fmla="*/ 1162006 h 2220889"/>
              <a:gd name="connsiteX95" fmla="*/ 855024 w 1470517"/>
              <a:gd name="connsiteY95" fmla="*/ 1144193 h 2220889"/>
              <a:gd name="connsiteX96" fmla="*/ 860961 w 1470517"/>
              <a:gd name="connsiteY96" fmla="*/ 1126380 h 2220889"/>
              <a:gd name="connsiteX97" fmla="*/ 878774 w 1470517"/>
              <a:gd name="connsiteY97" fmla="*/ 1120442 h 2220889"/>
              <a:gd name="connsiteX98" fmla="*/ 838200 w 1470517"/>
              <a:gd name="connsiteY98" fmla="*/ 1066800 h 2220889"/>
              <a:gd name="connsiteX99" fmla="*/ 838200 w 1470517"/>
              <a:gd name="connsiteY99" fmla="*/ 1066800 h 2220889"/>
              <a:gd name="connsiteX100" fmla="*/ 838200 w 1470517"/>
              <a:gd name="connsiteY100" fmla="*/ 762000 h 2220889"/>
              <a:gd name="connsiteX101" fmla="*/ 1217221 w 1470517"/>
              <a:gd name="connsiteY101" fmla="*/ 728556 h 2220889"/>
              <a:gd name="connsiteX102" fmla="*/ 1447800 w 1470517"/>
              <a:gd name="connsiteY102" fmla="*/ 762000 h 2220889"/>
              <a:gd name="connsiteX103" fmla="*/ 1447800 w 1470517"/>
              <a:gd name="connsiteY103" fmla="*/ 685800 h 2220889"/>
              <a:gd name="connsiteX104" fmla="*/ 1442852 w 1470517"/>
              <a:gd name="connsiteY104" fmla="*/ 301045 h 2220889"/>
              <a:gd name="connsiteX105" fmla="*/ 1448790 w 1470517"/>
              <a:gd name="connsiteY105" fmla="*/ 253543 h 2220889"/>
              <a:gd name="connsiteX106" fmla="*/ 1447800 w 1470517"/>
              <a:gd name="connsiteY106" fmla="*/ 152400 h 2220889"/>
              <a:gd name="connsiteX107" fmla="*/ 1447800 w 1470517"/>
              <a:gd name="connsiteY107" fmla="*/ 76200 h 2220889"/>
              <a:gd name="connsiteX108" fmla="*/ 1371600 w 1470517"/>
              <a:gd name="connsiteY108" fmla="*/ 76200 h 2220889"/>
              <a:gd name="connsiteX109" fmla="*/ 1371600 w 1470517"/>
              <a:gd name="connsiteY109" fmla="*/ 76200 h 2220889"/>
              <a:gd name="connsiteX110" fmla="*/ 1219200 w 1470517"/>
              <a:gd name="connsiteY110" fmla="*/ 0 h 2220889"/>
              <a:gd name="connsiteX111" fmla="*/ 1092530 w 1470517"/>
              <a:gd name="connsiteY111" fmla="*/ 39788 h 2220889"/>
              <a:gd name="connsiteX112" fmla="*/ 1086593 w 1470517"/>
              <a:gd name="connsiteY112" fmla="*/ 87289 h 2220889"/>
              <a:gd name="connsiteX113" fmla="*/ 807522 w 1470517"/>
              <a:gd name="connsiteY113" fmla="*/ 93227 h 2220889"/>
              <a:gd name="connsiteX114" fmla="*/ 765959 w 1470517"/>
              <a:gd name="connsiteY114" fmla="*/ 99164 h 2220889"/>
              <a:gd name="connsiteX115" fmla="*/ 742208 w 1470517"/>
              <a:gd name="connsiteY115" fmla="*/ 128853 h 2220889"/>
              <a:gd name="connsiteX116" fmla="*/ 748146 w 1470517"/>
              <a:gd name="connsiteY116" fmla="*/ 194167 h 2220889"/>
              <a:gd name="connsiteX117" fmla="*/ 771896 w 1470517"/>
              <a:gd name="connsiteY117" fmla="*/ 211980 h 2220889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4380 w 1470517"/>
              <a:gd name="connsiteY33" fmla="*/ 829497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21574 w 1470517"/>
              <a:gd name="connsiteY65" fmla="*/ 2028905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4380 w 1470517"/>
              <a:gd name="connsiteY33" fmla="*/ 829497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21574 w 1470517"/>
              <a:gd name="connsiteY65" fmla="*/ 2028905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4380 w 1470517"/>
              <a:gd name="connsiteY33" fmla="*/ 829497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4380 w 1470517"/>
              <a:gd name="connsiteY33" fmla="*/ 829497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4380 w 1470517"/>
              <a:gd name="connsiteY33" fmla="*/ 829497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2400 w 1470517"/>
              <a:gd name="connsiteY33" fmla="*/ 838200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228600 w 1470517"/>
              <a:gd name="connsiteY33" fmla="*/ 838200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228600 w 1470517"/>
              <a:gd name="connsiteY33" fmla="*/ 838200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2400 w 1470517"/>
              <a:gd name="connsiteY33" fmla="*/ 838200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2400 w 1470517"/>
              <a:gd name="connsiteY33" fmla="*/ 838200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2400 w 1470517"/>
              <a:gd name="connsiteY33" fmla="*/ 838200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7620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2400 w 1470517"/>
              <a:gd name="connsiteY33" fmla="*/ 838200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6858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70517"/>
              <a:gd name="connsiteY0" fmla="*/ 211980 h 2201097"/>
              <a:gd name="connsiteX1" fmla="*/ 730333 w 1470517"/>
              <a:gd name="connsiteY1" fmla="*/ 217918 h 2201097"/>
              <a:gd name="connsiteX2" fmla="*/ 718457 w 1470517"/>
              <a:gd name="connsiteY2" fmla="*/ 229793 h 2201097"/>
              <a:gd name="connsiteX3" fmla="*/ 700644 w 1470517"/>
              <a:gd name="connsiteY3" fmla="*/ 241668 h 2201097"/>
              <a:gd name="connsiteX4" fmla="*/ 665019 w 1470517"/>
              <a:gd name="connsiteY4" fmla="*/ 253543 h 2201097"/>
              <a:gd name="connsiteX5" fmla="*/ 629393 w 1470517"/>
              <a:gd name="connsiteY5" fmla="*/ 265419 h 2201097"/>
              <a:gd name="connsiteX6" fmla="*/ 611580 w 1470517"/>
              <a:gd name="connsiteY6" fmla="*/ 271356 h 2201097"/>
              <a:gd name="connsiteX7" fmla="*/ 570016 w 1470517"/>
              <a:gd name="connsiteY7" fmla="*/ 265419 h 2201097"/>
              <a:gd name="connsiteX8" fmla="*/ 558141 w 1470517"/>
              <a:gd name="connsiteY8" fmla="*/ 247606 h 2201097"/>
              <a:gd name="connsiteX9" fmla="*/ 522515 w 1470517"/>
              <a:gd name="connsiteY9" fmla="*/ 235730 h 2201097"/>
              <a:gd name="connsiteX10" fmla="*/ 504702 w 1470517"/>
              <a:gd name="connsiteY10" fmla="*/ 229793 h 2201097"/>
              <a:gd name="connsiteX11" fmla="*/ 427512 w 1470517"/>
              <a:gd name="connsiteY11" fmla="*/ 235730 h 2201097"/>
              <a:gd name="connsiteX12" fmla="*/ 409699 w 1470517"/>
              <a:gd name="connsiteY12" fmla="*/ 241668 h 2201097"/>
              <a:gd name="connsiteX13" fmla="*/ 403761 w 1470517"/>
              <a:gd name="connsiteY13" fmla="*/ 259481 h 2201097"/>
              <a:gd name="connsiteX14" fmla="*/ 308759 w 1470517"/>
              <a:gd name="connsiteY14" fmla="*/ 277294 h 2201097"/>
              <a:gd name="connsiteX15" fmla="*/ 296883 w 1470517"/>
              <a:gd name="connsiteY15" fmla="*/ 330733 h 2201097"/>
              <a:gd name="connsiteX16" fmla="*/ 290946 w 1470517"/>
              <a:gd name="connsiteY16" fmla="*/ 348546 h 2201097"/>
              <a:gd name="connsiteX17" fmla="*/ 249382 w 1470517"/>
              <a:gd name="connsiteY17" fmla="*/ 384172 h 2201097"/>
              <a:gd name="connsiteX18" fmla="*/ 237507 w 1470517"/>
              <a:gd name="connsiteY18" fmla="*/ 401985 h 2201097"/>
              <a:gd name="connsiteX19" fmla="*/ 231569 w 1470517"/>
              <a:gd name="connsiteY19" fmla="*/ 461362 h 2201097"/>
              <a:gd name="connsiteX20" fmla="*/ 225631 w 1470517"/>
              <a:gd name="connsiteY20" fmla="*/ 479175 h 2201097"/>
              <a:gd name="connsiteX21" fmla="*/ 207819 w 1470517"/>
              <a:gd name="connsiteY21" fmla="*/ 491050 h 2201097"/>
              <a:gd name="connsiteX22" fmla="*/ 136567 w 1470517"/>
              <a:gd name="connsiteY22" fmla="*/ 532614 h 2201097"/>
              <a:gd name="connsiteX23" fmla="*/ 118754 w 1470517"/>
              <a:gd name="connsiteY23" fmla="*/ 538551 h 2201097"/>
              <a:gd name="connsiteX24" fmla="*/ 118754 w 1470517"/>
              <a:gd name="connsiteY24" fmla="*/ 591990 h 2201097"/>
              <a:gd name="connsiteX25" fmla="*/ 154379 w 1470517"/>
              <a:gd name="connsiteY25" fmla="*/ 599704 h 2201097"/>
              <a:gd name="connsiteX26" fmla="*/ 152400 w 1470517"/>
              <a:gd name="connsiteY26" fmla="*/ 609600 h 2201097"/>
              <a:gd name="connsiteX27" fmla="*/ 228600 w 1470517"/>
              <a:gd name="connsiteY27" fmla="*/ 533400 h 2201097"/>
              <a:gd name="connsiteX28" fmla="*/ 457200 w 1470517"/>
              <a:gd name="connsiteY28" fmla="*/ 609600 h 2201097"/>
              <a:gd name="connsiteX29" fmla="*/ 457200 w 1470517"/>
              <a:gd name="connsiteY29" fmla="*/ 609600 h 2201097"/>
              <a:gd name="connsiteX30" fmla="*/ 457200 w 1470517"/>
              <a:gd name="connsiteY30" fmla="*/ 685800 h 2201097"/>
              <a:gd name="connsiteX31" fmla="*/ 124691 w 1470517"/>
              <a:gd name="connsiteY31" fmla="*/ 704806 h 2201097"/>
              <a:gd name="connsiteX32" fmla="*/ 142504 w 1470517"/>
              <a:gd name="connsiteY32" fmla="*/ 817621 h 2201097"/>
              <a:gd name="connsiteX33" fmla="*/ 152400 w 1470517"/>
              <a:gd name="connsiteY33" fmla="*/ 838200 h 2201097"/>
              <a:gd name="connsiteX34" fmla="*/ 166255 w 1470517"/>
              <a:gd name="connsiteY34" fmla="*/ 1185756 h 2201097"/>
              <a:gd name="connsiteX35" fmla="*/ 184068 w 1470517"/>
              <a:gd name="connsiteY35" fmla="*/ 1221382 h 2201097"/>
              <a:gd name="connsiteX36" fmla="*/ 195943 w 1470517"/>
              <a:gd name="connsiteY36" fmla="*/ 1257008 h 2201097"/>
              <a:gd name="connsiteX37" fmla="*/ 201881 w 1470517"/>
              <a:gd name="connsiteY37" fmla="*/ 1274821 h 2201097"/>
              <a:gd name="connsiteX38" fmla="*/ 207819 w 1470517"/>
              <a:gd name="connsiteY38" fmla="*/ 1292634 h 2201097"/>
              <a:gd name="connsiteX39" fmla="*/ 213756 w 1470517"/>
              <a:gd name="connsiteY39" fmla="*/ 1310447 h 2201097"/>
              <a:gd name="connsiteX40" fmla="*/ 207819 w 1470517"/>
              <a:gd name="connsiteY40" fmla="*/ 1328260 h 2201097"/>
              <a:gd name="connsiteX41" fmla="*/ 190006 w 1470517"/>
              <a:gd name="connsiteY41" fmla="*/ 1334198 h 2201097"/>
              <a:gd name="connsiteX42" fmla="*/ 77190 w 1470517"/>
              <a:gd name="connsiteY42" fmla="*/ 1352011 h 2201097"/>
              <a:gd name="connsiteX43" fmla="*/ 53439 w 1470517"/>
              <a:gd name="connsiteY43" fmla="*/ 1405450 h 2201097"/>
              <a:gd name="connsiteX44" fmla="*/ 35626 w 1470517"/>
              <a:gd name="connsiteY44" fmla="*/ 1411388 h 2201097"/>
              <a:gd name="connsiteX45" fmla="*/ 0 w 1470517"/>
              <a:gd name="connsiteY45" fmla="*/ 1417325 h 2201097"/>
              <a:gd name="connsiteX46" fmla="*/ 5938 w 1470517"/>
              <a:gd name="connsiteY46" fmla="*/ 1476702 h 2201097"/>
              <a:gd name="connsiteX47" fmla="*/ 17813 w 1470517"/>
              <a:gd name="connsiteY47" fmla="*/ 1494515 h 2201097"/>
              <a:gd name="connsiteX48" fmla="*/ 23751 w 1470517"/>
              <a:gd name="connsiteY48" fmla="*/ 1536079 h 2201097"/>
              <a:gd name="connsiteX49" fmla="*/ 29689 w 1470517"/>
              <a:gd name="connsiteY49" fmla="*/ 1553892 h 2201097"/>
              <a:gd name="connsiteX50" fmla="*/ 47502 w 1470517"/>
              <a:gd name="connsiteY50" fmla="*/ 1613268 h 2201097"/>
              <a:gd name="connsiteX51" fmla="*/ 53439 w 1470517"/>
              <a:gd name="connsiteY51" fmla="*/ 1631081 h 2201097"/>
              <a:gd name="connsiteX52" fmla="*/ 77190 w 1470517"/>
              <a:gd name="connsiteY52" fmla="*/ 1654832 h 2201097"/>
              <a:gd name="connsiteX53" fmla="*/ 89065 w 1470517"/>
              <a:gd name="connsiteY53" fmla="*/ 1702333 h 2201097"/>
              <a:gd name="connsiteX54" fmla="*/ 95003 w 1470517"/>
              <a:gd name="connsiteY54" fmla="*/ 1720146 h 2201097"/>
              <a:gd name="connsiteX55" fmla="*/ 83128 w 1470517"/>
              <a:gd name="connsiteY55" fmla="*/ 1797336 h 2201097"/>
              <a:gd name="connsiteX56" fmla="*/ 71252 w 1470517"/>
              <a:gd name="connsiteY56" fmla="*/ 1809211 h 2201097"/>
              <a:gd name="connsiteX57" fmla="*/ 59377 w 1470517"/>
              <a:gd name="connsiteY57" fmla="*/ 1844837 h 2201097"/>
              <a:gd name="connsiteX58" fmla="*/ 53439 w 1470517"/>
              <a:gd name="connsiteY58" fmla="*/ 1862650 h 2201097"/>
              <a:gd name="connsiteX59" fmla="*/ 47502 w 1470517"/>
              <a:gd name="connsiteY59" fmla="*/ 2034842 h 2201097"/>
              <a:gd name="connsiteX60" fmla="*/ 41564 w 1470517"/>
              <a:gd name="connsiteY60" fmla="*/ 2052655 h 2201097"/>
              <a:gd name="connsiteX61" fmla="*/ 23751 w 1470517"/>
              <a:gd name="connsiteY61" fmla="*/ 2064530 h 2201097"/>
              <a:gd name="connsiteX62" fmla="*/ 29689 w 1470517"/>
              <a:gd name="connsiteY62" fmla="*/ 2201097 h 2201097"/>
              <a:gd name="connsiteX63" fmla="*/ 409699 w 1470517"/>
              <a:gd name="connsiteY63" fmla="*/ 2183284 h 2201097"/>
              <a:gd name="connsiteX64" fmla="*/ 415637 w 1470517"/>
              <a:gd name="connsiteY64" fmla="*/ 2088281 h 2201097"/>
              <a:gd name="connsiteX65" fmla="*/ 457200 w 1470517"/>
              <a:gd name="connsiteY65" fmla="*/ 1981200 h 2201097"/>
              <a:gd name="connsiteX66" fmla="*/ 457200 w 1470517"/>
              <a:gd name="connsiteY66" fmla="*/ 1981200 h 2201097"/>
              <a:gd name="connsiteX67" fmla="*/ 457200 w 1470517"/>
              <a:gd name="connsiteY67" fmla="*/ 1981200 h 2201097"/>
              <a:gd name="connsiteX68" fmla="*/ 533400 w 1470517"/>
              <a:gd name="connsiteY68" fmla="*/ 1905000 h 2201097"/>
              <a:gd name="connsiteX69" fmla="*/ 533400 w 1470517"/>
              <a:gd name="connsiteY69" fmla="*/ 1905000 h 2201097"/>
              <a:gd name="connsiteX70" fmla="*/ 504702 w 1470517"/>
              <a:gd name="connsiteY70" fmla="*/ 1809211 h 2201097"/>
              <a:gd name="connsiteX71" fmla="*/ 516577 w 1470517"/>
              <a:gd name="connsiteY71" fmla="*/ 1791398 h 2201097"/>
              <a:gd name="connsiteX72" fmla="*/ 534390 w 1470517"/>
              <a:gd name="connsiteY72" fmla="*/ 1779523 h 2201097"/>
              <a:gd name="connsiteX73" fmla="*/ 546265 w 1470517"/>
              <a:gd name="connsiteY73" fmla="*/ 1767647 h 2201097"/>
              <a:gd name="connsiteX74" fmla="*/ 609600 w 1470517"/>
              <a:gd name="connsiteY74" fmla="*/ 1676400 h 2201097"/>
              <a:gd name="connsiteX75" fmla="*/ 609600 w 1470517"/>
              <a:gd name="connsiteY75" fmla="*/ 1676400 h 2201097"/>
              <a:gd name="connsiteX76" fmla="*/ 609600 w 1470517"/>
              <a:gd name="connsiteY76" fmla="*/ 1676400 h 2201097"/>
              <a:gd name="connsiteX77" fmla="*/ 629393 w 1470517"/>
              <a:gd name="connsiteY77" fmla="*/ 1601393 h 2201097"/>
              <a:gd name="connsiteX78" fmla="*/ 641268 w 1470517"/>
              <a:gd name="connsiteY78" fmla="*/ 1565767 h 2201097"/>
              <a:gd name="connsiteX79" fmla="*/ 685800 w 1470517"/>
              <a:gd name="connsiteY79" fmla="*/ 1447800 h 2201097"/>
              <a:gd name="connsiteX80" fmla="*/ 685800 w 1470517"/>
              <a:gd name="connsiteY80" fmla="*/ 1447800 h 2201097"/>
              <a:gd name="connsiteX81" fmla="*/ 762000 w 1470517"/>
              <a:gd name="connsiteY81" fmla="*/ 1371600 h 2201097"/>
              <a:gd name="connsiteX82" fmla="*/ 762000 w 1470517"/>
              <a:gd name="connsiteY82" fmla="*/ 1371600 h 2201097"/>
              <a:gd name="connsiteX83" fmla="*/ 762000 w 1470517"/>
              <a:gd name="connsiteY83" fmla="*/ 1371600 h 2201097"/>
              <a:gd name="connsiteX84" fmla="*/ 762000 w 1470517"/>
              <a:gd name="connsiteY84" fmla="*/ 1371600 h 2201097"/>
              <a:gd name="connsiteX85" fmla="*/ 807522 w 1470517"/>
              <a:gd name="connsiteY85" fmla="*/ 1346073 h 2201097"/>
              <a:gd name="connsiteX86" fmla="*/ 838200 w 1470517"/>
              <a:gd name="connsiteY86" fmla="*/ 1295400 h 2201097"/>
              <a:gd name="connsiteX87" fmla="*/ 685800 w 1470517"/>
              <a:gd name="connsiteY87" fmla="*/ 1219200 h 2201097"/>
              <a:gd name="connsiteX88" fmla="*/ 647206 w 1470517"/>
              <a:gd name="connsiteY88" fmla="*/ 1251071 h 2201097"/>
              <a:gd name="connsiteX89" fmla="*/ 629393 w 1470517"/>
              <a:gd name="connsiteY89" fmla="*/ 1245133 h 2201097"/>
              <a:gd name="connsiteX90" fmla="*/ 581891 w 1470517"/>
              <a:gd name="connsiteY90" fmla="*/ 1221382 h 2201097"/>
              <a:gd name="connsiteX91" fmla="*/ 587829 w 1470517"/>
              <a:gd name="connsiteY91" fmla="*/ 1203569 h 2201097"/>
              <a:gd name="connsiteX92" fmla="*/ 593767 w 1470517"/>
              <a:gd name="connsiteY92" fmla="*/ 1167943 h 2201097"/>
              <a:gd name="connsiteX93" fmla="*/ 611580 w 1470517"/>
              <a:gd name="connsiteY93" fmla="*/ 1156068 h 2201097"/>
              <a:gd name="connsiteX94" fmla="*/ 659081 w 1470517"/>
              <a:gd name="connsiteY94" fmla="*/ 1162006 h 2201097"/>
              <a:gd name="connsiteX95" fmla="*/ 855024 w 1470517"/>
              <a:gd name="connsiteY95" fmla="*/ 1144193 h 2201097"/>
              <a:gd name="connsiteX96" fmla="*/ 860961 w 1470517"/>
              <a:gd name="connsiteY96" fmla="*/ 1126380 h 2201097"/>
              <a:gd name="connsiteX97" fmla="*/ 878774 w 1470517"/>
              <a:gd name="connsiteY97" fmla="*/ 1120442 h 2201097"/>
              <a:gd name="connsiteX98" fmla="*/ 838200 w 1470517"/>
              <a:gd name="connsiteY98" fmla="*/ 1066800 h 2201097"/>
              <a:gd name="connsiteX99" fmla="*/ 838200 w 1470517"/>
              <a:gd name="connsiteY99" fmla="*/ 1066800 h 2201097"/>
              <a:gd name="connsiteX100" fmla="*/ 838200 w 1470517"/>
              <a:gd name="connsiteY100" fmla="*/ 685800 h 2201097"/>
              <a:gd name="connsiteX101" fmla="*/ 1217221 w 1470517"/>
              <a:gd name="connsiteY101" fmla="*/ 728556 h 2201097"/>
              <a:gd name="connsiteX102" fmla="*/ 1447800 w 1470517"/>
              <a:gd name="connsiteY102" fmla="*/ 762000 h 2201097"/>
              <a:gd name="connsiteX103" fmla="*/ 1447800 w 1470517"/>
              <a:gd name="connsiteY103" fmla="*/ 685800 h 2201097"/>
              <a:gd name="connsiteX104" fmla="*/ 1442852 w 1470517"/>
              <a:gd name="connsiteY104" fmla="*/ 301045 h 2201097"/>
              <a:gd name="connsiteX105" fmla="*/ 1448790 w 1470517"/>
              <a:gd name="connsiteY105" fmla="*/ 253543 h 2201097"/>
              <a:gd name="connsiteX106" fmla="*/ 1447800 w 1470517"/>
              <a:gd name="connsiteY106" fmla="*/ 152400 h 2201097"/>
              <a:gd name="connsiteX107" fmla="*/ 1447800 w 1470517"/>
              <a:gd name="connsiteY107" fmla="*/ 76200 h 2201097"/>
              <a:gd name="connsiteX108" fmla="*/ 1371600 w 1470517"/>
              <a:gd name="connsiteY108" fmla="*/ 76200 h 2201097"/>
              <a:gd name="connsiteX109" fmla="*/ 1371600 w 1470517"/>
              <a:gd name="connsiteY109" fmla="*/ 76200 h 2201097"/>
              <a:gd name="connsiteX110" fmla="*/ 1219200 w 1470517"/>
              <a:gd name="connsiteY110" fmla="*/ 0 h 2201097"/>
              <a:gd name="connsiteX111" fmla="*/ 1092530 w 1470517"/>
              <a:gd name="connsiteY111" fmla="*/ 39788 h 2201097"/>
              <a:gd name="connsiteX112" fmla="*/ 1086593 w 1470517"/>
              <a:gd name="connsiteY112" fmla="*/ 87289 h 2201097"/>
              <a:gd name="connsiteX113" fmla="*/ 807522 w 1470517"/>
              <a:gd name="connsiteY113" fmla="*/ 93227 h 2201097"/>
              <a:gd name="connsiteX114" fmla="*/ 765959 w 1470517"/>
              <a:gd name="connsiteY114" fmla="*/ 99164 h 2201097"/>
              <a:gd name="connsiteX115" fmla="*/ 742208 w 1470517"/>
              <a:gd name="connsiteY115" fmla="*/ 128853 h 2201097"/>
              <a:gd name="connsiteX116" fmla="*/ 748146 w 1470517"/>
              <a:gd name="connsiteY116" fmla="*/ 194167 h 2201097"/>
              <a:gd name="connsiteX117" fmla="*/ 771896 w 1470517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217221 w 1449779"/>
              <a:gd name="connsiteY101" fmla="*/ 728556 h 2201097"/>
              <a:gd name="connsiteX102" fmla="*/ 1447800 w 1449779"/>
              <a:gd name="connsiteY102" fmla="*/ 685800 h 2201097"/>
              <a:gd name="connsiteX103" fmla="*/ 1447800 w 1449779"/>
              <a:gd name="connsiteY103" fmla="*/ 6858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217221 w 1449779"/>
              <a:gd name="connsiteY101" fmla="*/ 728556 h 2201097"/>
              <a:gd name="connsiteX102" fmla="*/ 1447800 w 1449779"/>
              <a:gd name="connsiteY102" fmla="*/ 6858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217221 w 1449779"/>
              <a:gd name="connsiteY101" fmla="*/ 728556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217221 w 1449779"/>
              <a:gd name="connsiteY101" fmla="*/ 728556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6858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6858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6858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6858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6858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6858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6858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762000 h 2201097"/>
              <a:gd name="connsiteX101" fmla="*/ 1143000 w 1449779"/>
              <a:gd name="connsiteY101" fmla="*/ 6858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762000 h 2201097"/>
              <a:gd name="connsiteX101" fmla="*/ 1143000 w 1449779"/>
              <a:gd name="connsiteY101" fmla="*/ 6858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762000 h 2201097"/>
              <a:gd name="connsiteX101" fmla="*/ 1143000 w 1449779"/>
              <a:gd name="connsiteY101" fmla="*/ 7620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762000 h 2201097"/>
              <a:gd name="connsiteX101" fmla="*/ 1143000 w 1449779"/>
              <a:gd name="connsiteY101" fmla="*/ 7620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762000 h 2201097"/>
              <a:gd name="connsiteX101" fmla="*/ 1143000 w 1449779"/>
              <a:gd name="connsiteY101" fmla="*/ 7620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7620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7620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685800 h 2201097"/>
              <a:gd name="connsiteX101" fmla="*/ 1143000 w 1449779"/>
              <a:gd name="connsiteY101" fmla="*/ 7620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762000 h 2201097"/>
              <a:gd name="connsiteX101" fmla="*/ 1143000 w 1449779"/>
              <a:gd name="connsiteY101" fmla="*/ 7620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  <a:gd name="connsiteX0" fmla="*/ 771896 w 1449779"/>
              <a:gd name="connsiteY0" fmla="*/ 211980 h 2201097"/>
              <a:gd name="connsiteX1" fmla="*/ 730333 w 1449779"/>
              <a:gd name="connsiteY1" fmla="*/ 217918 h 2201097"/>
              <a:gd name="connsiteX2" fmla="*/ 718457 w 1449779"/>
              <a:gd name="connsiteY2" fmla="*/ 229793 h 2201097"/>
              <a:gd name="connsiteX3" fmla="*/ 700644 w 1449779"/>
              <a:gd name="connsiteY3" fmla="*/ 241668 h 2201097"/>
              <a:gd name="connsiteX4" fmla="*/ 665019 w 1449779"/>
              <a:gd name="connsiteY4" fmla="*/ 253543 h 2201097"/>
              <a:gd name="connsiteX5" fmla="*/ 629393 w 1449779"/>
              <a:gd name="connsiteY5" fmla="*/ 265419 h 2201097"/>
              <a:gd name="connsiteX6" fmla="*/ 611580 w 1449779"/>
              <a:gd name="connsiteY6" fmla="*/ 271356 h 2201097"/>
              <a:gd name="connsiteX7" fmla="*/ 570016 w 1449779"/>
              <a:gd name="connsiteY7" fmla="*/ 265419 h 2201097"/>
              <a:gd name="connsiteX8" fmla="*/ 558141 w 1449779"/>
              <a:gd name="connsiteY8" fmla="*/ 247606 h 2201097"/>
              <a:gd name="connsiteX9" fmla="*/ 522515 w 1449779"/>
              <a:gd name="connsiteY9" fmla="*/ 235730 h 2201097"/>
              <a:gd name="connsiteX10" fmla="*/ 504702 w 1449779"/>
              <a:gd name="connsiteY10" fmla="*/ 229793 h 2201097"/>
              <a:gd name="connsiteX11" fmla="*/ 427512 w 1449779"/>
              <a:gd name="connsiteY11" fmla="*/ 235730 h 2201097"/>
              <a:gd name="connsiteX12" fmla="*/ 409699 w 1449779"/>
              <a:gd name="connsiteY12" fmla="*/ 241668 h 2201097"/>
              <a:gd name="connsiteX13" fmla="*/ 403761 w 1449779"/>
              <a:gd name="connsiteY13" fmla="*/ 259481 h 2201097"/>
              <a:gd name="connsiteX14" fmla="*/ 308759 w 1449779"/>
              <a:gd name="connsiteY14" fmla="*/ 277294 h 2201097"/>
              <a:gd name="connsiteX15" fmla="*/ 296883 w 1449779"/>
              <a:gd name="connsiteY15" fmla="*/ 330733 h 2201097"/>
              <a:gd name="connsiteX16" fmla="*/ 290946 w 1449779"/>
              <a:gd name="connsiteY16" fmla="*/ 348546 h 2201097"/>
              <a:gd name="connsiteX17" fmla="*/ 249382 w 1449779"/>
              <a:gd name="connsiteY17" fmla="*/ 384172 h 2201097"/>
              <a:gd name="connsiteX18" fmla="*/ 237507 w 1449779"/>
              <a:gd name="connsiteY18" fmla="*/ 401985 h 2201097"/>
              <a:gd name="connsiteX19" fmla="*/ 231569 w 1449779"/>
              <a:gd name="connsiteY19" fmla="*/ 461362 h 2201097"/>
              <a:gd name="connsiteX20" fmla="*/ 225631 w 1449779"/>
              <a:gd name="connsiteY20" fmla="*/ 479175 h 2201097"/>
              <a:gd name="connsiteX21" fmla="*/ 207819 w 1449779"/>
              <a:gd name="connsiteY21" fmla="*/ 491050 h 2201097"/>
              <a:gd name="connsiteX22" fmla="*/ 136567 w 1449779"/>
              <a:gd name="connsiteY22" fmla="*/ 532614 h 2201097"/>
              <a:gd name="connsiteX23" fmla="*/ 118754 w 1449779"/>
              <a:gd name="connsiteY23" fmla="*/ 538551 h 2201097"/>
              <a:gd name="connsiteX24" fmla="*/ 118754 w 1449779"/>
              <a:gd name="connsiteY24" fmla="*/ 591990 h 2201097"/>
              <a:gd name="connsiteX25" fmla="*/ 154379 w 1449779"/>
              <a:gd name="connsiteY25" fmla="*/ 599704 h 2201097"/>
              <a:gd name="connsiteX26" fmla="*/ 152400 w 1449779"/>
              <a:gd name="connsiteY26" fmla="*/ 609600 h 2201097"/>
              <a:gd name="connsiteX27" fmla="*/ 228600 w 1449779"/>
              <a:gd name="connsiteY27" fmla="*/ 533400 h 2201097"/>
              <a:gd name="connsiteX28" fmla="*/ 457200 w 1449779"/>
              <a:gd name="connsiteY28" fmla="*/ 609600 h 2201097"/>
              <a:gd name="connsiteX29" fmla="*/ 457200 w 1449779"/>
              <a:gd name="connsiteY29" fmla="*/ 609600 h 2201097"/>
              <a:gd name="connsiteX30" fmla="*/ 457200 w 1449779"/>
              <a:gd name="connsiteY30" fmla="*/ 685800 h 2201097"/>
              <a:gd name="connsiteX31" fmla="*/ 124691 w 1449779"/>
              <a:gd name="connsiteY31" fmla="*/ 704806 h 2201097"/>
              <a:gd name="connsiteX32" fmla="*/ 142504 w 1449779"/>
              <a:gd name="connsiteY32" fmla="*/ 817621 h 2201097"/>
              <a:gd name="connsiteX33" fmla="*/ 152400 w 1449779"/>
              <a:gd name="connsiteY33" fmla="*/ 838200 h 2201097"/>
              <a:gd name="connsiteX34" fmla="*/ 166255 w 1449779"/>
              <a:gd name="connsiteY34" fmla="*/ 1185756 h 2201097"/>
              <a:gd name="connsiteX35" fmla="*/ 184068 w 1449779"/>
              <a:gd name="connsiteY35" fmla="*/ 1221382 h 2201097"/>
              <a:gd name="connsiteX36" fmla="*/ 195943 w 1449779"/>
              <a:gd name="connsiteY36" fmla="*/ 1257008 h 2201097"/>
              <a:gd name="connsiteX37" fmla="*/ 201881 w 1449779"/>
              <a:gd name="connsiteY37" fmla="*/ 1274821 h 2201097"/>
              <a:gd name="connsiteX38" fmla="*/ 207819 w 1449779"/>
              <a:gd name="connsiteY38" fmla="*/ 1292634 h 2201097"/>
              <a:gd name="connsiteX39" fmla="*/ 213756 w 1449779"/>
              <a:gd name="connsiteY39" fmla="*/ 1310447 h 2201097"/>
              <a:gd name="connsiteX40" fmla="*/ 207819 w 1449779"/>
              <a:gd name="connsiteY40" fmla="*/ 1328260 h 2201097"/>
              <a:gd name="connsiteX41" fmla="*/ 190006 w 1449779"/>
              <a:gd name="connsiteY41" fmla="*/ 1334198 h 2201097"/>
              <a:gd name="connsiteX42" fmla="*/ 77190 w 1449779"/>
              <a:gd name="connsiteY42" fmla="*/ 1352011 h 2201097"/>
              <a:gd name="connsiteX43" fmla="*/ 53439 w 1449779"/>
              <a:gd name="connsiteY43" fmla="*/ 1405450 h 2201097"/>
              <a:gd name="connsiteX44" fmla="*/ 35626 w 1449779"/>
              <a:gd name="connsiteY44" fmla="*/ 1411388 h 2201097"/>
              <a:gd name="connsiteX45" fmla="*/ 0 w 1449779"/>
              <a:gd name="connsiteY45" fmla="*/ 1417325 h 2201097"/>
              <a:gd name="connsiteX46" fmla="*/ 5938 w 1449779"/>
              <a:gd name="connsiteY46" fmla="*/ 1476702 h 2201097"/>
              <a:gd name="connsiteX47" fmla="*/ 17813 w 1449779"/>
              <a:gd name="connsiteY47" fmla="*/ 1494515 h 2201097"/>
              <a:gd name="connsiteX48" fmla="*/ 23751 w 1449779"/>
              <a:gd name="connsiteY48" fmla="*/ 1536079 h 2201097"/>
              <a:gd name="connsiteX49" fmla="*/ 29689 w 1449779"/>
              <a:gd name="connsiteY49" fmla="*/ 1553892 h 2201097"/>
              <a:gd name="connsiteX50" fmla="*/ 47502 w 1449779"/>
              <a:gd name="connsiteY50" fmla="*/ 1613268 h 2201097"/>
              <a:gd name="connsiteX51" fmla="*/ 53439 w 1449779"/>
              <a:gd name="connsiteY51" fmla="*/ 1631081 h 2201097"/>
              <a:gd name="connsiteX52" fmla="*/ 77190 w 1449779"/>
              <a:gd name="connsiteY52" fmla="*/ 1654832 h 2201097"/>
              <a:gd name="connsiteX53" fmla="*/ 89065 w 1449779"/>
              <a:gd name="connsiteY53" fmla="*/ 1702333 h 2201097"/>
              <a:gd name="connsiteX54" fmla="*/ 95003 w 1449779"/>
              <a:gd name="connsiteY54" fmla="*/ 1720146 h 2201097"/>
              <a:gd name="connsiteX55" fmla="*/ 83128 w 1449779"/>
              <a:gd name="connsiteY55" fmla="*/ 1797336 h 2201097"/>
              <a:gd name="connsiteX56" fmla="*/ 71252 w 1449779"/>
              <a:gd name="connsiteY56" fmla="*/ 1809211 h 2201097"/>
              <a:gd name="connsiteX57" fmla="*/ 59377 w 1449779"/>
              <a:gd name="connsiteY57" fmla="*/ 1844837 h 2201097"/>
              <a:gd name="connsiteX58" fmla="*/ 53439 w 1449779"/>
              <a:gd name="connsiteY58" fmla="*/ 1862650 h 2201097"/>
              <a:gd name="connsiteX59" fmla="*/ 47502 w 1449779"/>
              <a:gd name="connsiteY59" fmla="*/ 2034842 h 2201097"/>
              <a:gd name="connsiteX60" fmla="*/ 41564 w 1449779"/>
              <a:gd name="connsiteY60" fmla="*/ 2052655 h 2201097"/>
              <a:gd name="connsiteX61" fmla="*/ 23751 w 1449779"/>
              <a:gd name="connsiteY61" fmla="*/ 2064530 h 2201097"/>
              <a:gd name="connsiteX62" fmla="*/ 29689 w 1449779"/>
              <a:gd name="connsiteY62" fmla="*/ 2201097 h 2201097"/>
              <a:gd name="connsiteX63" fmla="*/ 409699 w 1449779"/>
              <a:gd name="connsiteY63" fmla="*/ 2183284 h 2201097"/>
              <a:gd name="connsiteX64" fmla="*/ 415637 w 1449779"/>
              <a:gd name="connsiteY64" fmla="*/ 2088281 h 2201097"/>
              <a:gd name="connsiteX65" fmla="*/ 457200 w 1449779"/>
              <a:gd name="connsiteY65" fmla="*/ 1981200 h 2201097"/>
              <a:gd name="connsiteX66" fmla="*/ 457200 w 1449779"/>
              <a:gd name="connsiteY66" fmla="*/ 1981200 h 2201097"/>
              <a:gd name="connsiteX67" fmla="*/ 457200 w 1449779"/>
              <a:gd name="connsiteY67" fmla="*/ 1981200 h 2201097"/>
              <a:gd name="connsiteX68" fmla="*/ 533400 w 1449779"/>
              <a:gd name="connsiteY68" fmla="*/ 1905000 h 2201097"/>
              <a:gd name="connsiteX69" fmla="*/ 533400 w 1449779"/>
              <a:gd name="connsiteY69" fmla="*/ 1905000 h 2201097"/>
              <a:gd name="connsiteX70" fmla="*/ 504702 w 1449779"/>
              <a:gd name="connsiteY70" fmla="*/ 1809211 h 2201097"/>
              <a:gd name="connsiteX71" fmla="*/ 516577 w 1449779"/>
              <a:gd name="connsiteY71" fmla="*/ 1791398 h 2201097"/>
              <a:gd name="connsiteX72" fmla="*/ 534390 w 1449779"/>
              <a:gd name="connsiteY72" fmla="*/ 1779523 h 2201097"/>
              <a:gd name="connsiteX73" fmla="*/ 546265 w 1449779"/>
              <a:gd name="connsiteY73" fmla="*/ 1767647 h 2201097"/>
              <a:gd name="connsiteX74" fmla="*/ 609600 w 1449779"/>
              <a:gd name="connsiteY74" fmla="*/ 1676400 h 2201097"/>
              <a:gd name="connsiteX75" fmla="*/ 609600 w 1449779"/>
              <a:gd name="connsiteY75" fmla="*/ 1676400 h 2201097"/>
              <a:gd name="connsiteX76" fmla="*/ 609600 w 1449779"/>
              <a:gd name="connsiteY76" fmla="*/ 1676400 h 2201097"/>
              <a:gd name="connsiteX77" fmla="*/ 629393 w 1449779"/>
              <a:gd name="connsiteY77" fmla="*/ 1601393 h 2201097"/>
              <a:gd name="connsiteX78" fmla="*/ 641268 w 1449779"/>
              <a:gd name="connsiteY78" fmla="*/ 1565767 h 2201097"/>
              <a:gd name="connsiteX79" fmla="*/ 685800 w 1449779"/>
              <a:gd name="connsiteY79" fmla="*/ 1447800 h 2201097"/>
              <a:gd name="connsiteX80" fmla="*/ 685800 w 1449779"/>
              <a:gd name="connsiteY80" fmla="*/ 1447800 h 2201097"/>
              <a:gd name="connsiteX81" fmla="*/ 762000 w 1449779"/>
              <a:gd name="connsiteY81" fmla="*/ 1371600 h 2201097"/>
              <a:gd name="connsiteX82" fmla="*/ 762000 w 1449779"/>
              <a:gd name="connsiteY82" fmla="*/ 1371600 h 2201097"/>
              <a:gd name="connsiteX83" fmla="*/ 762000 w 1449779"/>
              <a:gd name="connsiteY83" fmla="*/ 1371600 h 2201097"/>
              <a:gd name="connsiteX84" fmla="*/ 762000 w 1449779"/>
              <a:gd name="connsiteY84" fmla="*/ 1371600 h 2201097"/>
              <a:gd name="connsiteX85" fmla="*/ 807522 w 1449779"/>
              <a:gd name="connsiteY85" fmla="*/ 1346073 h 2201097"/>
              <a:gd name="connsiteX86" fmla="*/ 838200 w 1449779"/>
              <a:gd name="connsiteY86" fmla="*/ 1295400 h 2201097"/>
              <a:gd name="connsiteX87" fmla="*/ 685800 w 1449779"/>
              <a:gd name="connsiteY87" fmla="*/ 1219200 h 2201097"/>
              <a:gd name="connsiteX88" fmla="*/ 647206 w 1449779"/>
              <a:gd name="connsiteY88" fmla="*/ 1251071 h 2201097"/>
              <a:gd name="connsiteX89" fmla="*/ 629393 w 1449779"/>
              <a:gd name="connsiteY89" fmla="*/ 1245133 h 2201097"/>
              <a:gd name="connsiteX90" fmla="*/ 581891 w 1449779"/>
              <a:gd name="connsiteY90" fmla="*/ 1221382 h 2201097"/>
              <a:gd name="connsiteX91" fmla="*/ 587829 w 1449779"/>
              <a:gd name="connsiteY91" fmla="*/ 1203569 h 2201097"/>
              <a:gd name="connsiteX92" fmla="*/ 593767 w 1449779"/>
              <a:gd name="connsiteY92" fmla="*/ 1167943 h 2201097"/>
              <a:gd name="connsiteX93" fmla="*/ 611580 w 1449779"/>
              <a:gd name="connsiteY93" fmla="*/ 1156068 h 2201097"/>
              <a:gd name="connsiteX94" fmla="*/ 659081 w 1449779"/>
              <a:gd name="connsiteY94" fmla="*/ 1162006 h 2201097"/>
              <a:gd name="connsiteX95" fmla="*/ 855024 w 1449779"/>
              <a:gd name="connsiteY95" fmla="*/ 1144193 h 2201097"/>
              <a:gd name="connsiteX96" fmla="*/ 860961 w 1449779"/>
              <a:gd name="connsiteY96" fmla="*/ 1126380 h 2201097"/>
              <a:gd name="connsiteX97" fmla="*/ 878774 w 1449779"/>
              <a:gd name="connsiteY97" fmla="*/ 1120442 h 2201097"/>
              <a:gd name="connsiteX98" fmla="*/ 838200 w 1449779"/>
              <a:gd name="connsiteY98" fmla="*/ 1066800 h 2201097"/>
              <a:gd name="connsiteX99" fmla="*/ 838200 w 1449779"/>
              <a:gd name="connsiteY99" fmla="*/ 1066800 h 2201097"/>
              <a:gd name="connsiteX100" fmla="*/ 838200 w 1449779"/>
              <a:gd name="connsiteY100" fmla="*/ 762000 h 2201097"/>
              <a:gd name="connsiteX101" fmla="*/ 1143000 w 1449779"/>
              <a:gd name="connsiteY101" fmla="*/ 762000 h 2201097"/>
              <a:gd name="connsiteX102" fmla="*/ 1371600 w 1449779"/>
              <a:gd name="connsiteY102" fmla="*/ 762000 h 2201097"/>
              <a:gd name="connsiteX103" fmla="*/ 1447800 w 1449779"/>
              <a:gd name="connsiteY103" fmla="*/ 762000 h 2201097"/>
              <a:gd name="connsiteX104" fmla="*/ 1442852 w 1449779"/>
              <a:gd name="connsiteY104" fmla="*/ 301045 h 2201097"/>
              <a:gd name="connsiteX105" fmla="*/ 1448790 w 1449779"/>
              <a:gd name="connsiteY105" fmla="*/ 253543 h 2201097"/>
              <a:gd name="connsiteX106" fmla="*/ 1447800 w 1449779"/>
              <a:gd name="connsiteY106" fmla="*/ 152400 h 2201097"/>
              <a:gd name="connsiteX107" fmla="*/ 1447800 w 1449779"/>
              <a:gd name="connsiteY107" fmla="*/ 76200 h 2201097"/>
              <a:gd name="connsiteX108" fmla="*/ 1371600 w 1449779"/>
              <a:gd name="connsiteY108" fmla="*/ 76200 h 2201097"/>
              <a:gd name="connsiteX109" fmla="*/ 1371600 w 1449779"/>
              <a:gd name="connsiteY109" fmla="*/ 76200 h 2201097"/>
              <a:gd name="connsiteX110" fmla="*/ 1219200 w 1449779"/>
              <a:gd name="connsiteY110" fmla="*/ 0 h 2201097"/>
              <a:gd name="connsiteX111" fmla="*/ 1092530 w 1449779"/>
              <a:gd name="connsiteY111" fmla="*/ 39788 h 2201097"/>
              <a:gd name="connsiteX112" fmla="*/ 1086593 w 1449779"/>
              <a:gd name="connsiteY112" fmla="*/ 87289 h 2201097"/>
              <a:gd name="connsiteX113" fmla="*/ 807522 w 1449779"/>
              <a:gd name="connsiteY113" fmla="*/ 93227 h 2201097"/>
              <a:gd name="connsiteX114" fmla="*/ 765959 w 1449779"/>
              <a:gd name="connsiteY114" fmla="*/ 99164 h 2201097"/>
              <a:gd name="connsiteX115" fmla="*/ 742208 w 1449779"/>
              <a:gd name="connsiteY115" fmla="*/ 128853 h 2201097"/>
              <a:gd name="connsiteX116" fmla="*/ 748146 w 1449779"/>
              <a:gd name="connsiteY116" fmla="*/ 194167 h 2201097"/>
              <a:gd name="connsiteX117" fmla="*/ 771896 w 1449779"/>
              <a:gd name="connsiteY117" fmla="*/ 211980 h 22010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</a:cxnLst>
            <a:rect l="l" t="t" r="r" b="b"/>
            <a:pathLst>
              <a:path w="1449779" h="2201097">
                <a:moveTo>
                  <a:pt x="771896" y="211980"/>
                </a:moveTo>
                <a:cubicBezTo>
                  <a:pt x="768927" y="215939"/>
                  <a:pt x="743610" y="213492"/>
                  <a:pt x="730333" y="217918"/>
                </a:cubicBezTo>
                <a:cubicBezTo>
                  <a:pt x="725022" y="219688"/>
                  <a:pt x="722829" y="226296"/>
                  <a:pt x="718457" y="229793"/>
                </a:cubicBezTo>
                <a:cubicBezTo>
                  <a:pt x="712885" y="234251"/>
                  <a:pt x="707165" y="238770"/>
                  <a:pt x="700644" y="241668"/>
                </a:cubicBezTo>
                <a:cubicBezTo>
                  <a:pt x="689205" y="246752"/>
                  <a:pt x="676894" y="249585"/>
                  <a:pt x="665019" y="253543"/>
                </a:cubicBezTo>
                <a:lnTo>
                  <a:pt x="629393" y="265419"/>
                </a:lnTo>
                <a:lnTo>
                  <a:pt x="611580" y="271356"/>
                </a:lnTo>
                <a:cubicBezTo>
                  <a:pt x="597725" y="269377"/>
                  <a:pt x="582805" y="271103"/>
                  <a:pt x="570016" y="265419"/>
                </a:cubicBezTo>
                <a:cubicBezTo>
                  <a:pt x="563495" y="262521"/>
                  <a:pt x="564192" y="251388"/>
                  <a:pt x="558141" y="247606"/>
                </a:cubicBezTo>
                <a:cubicBezTo>
                  <a:pt x="547526" y="240971"/>
                  <a:pt x="534390" y="239688"/>
                  <a:pt x="522515" y="235730"/>
                </a:cubicBezTo>
                <a:lnTo>
                  <a:pt x="504702" y="229793"/>
                </a:lnTo>
                <a:cubicBezTo>
                  <a:pt x="478972" y="231772"/>
                  <a:pt x="453119" y="232529"/>
                  <a:pt x="427512" y="235730"/>
                </a:cubicBezTo>
                <a:cubicBezTo>
                  <a:pt x="421301" y="236506"/>
                  <a:pt x="414125" y="237242"/>
                  <a:pt x="409699" y="241668"/>
                </a:cubicBezTo>
                <a:cubicBezTo>
                  <a:pt x="405273" y="246094"/>
                  <a:pt x="407671" y="254594"/>
                  <a:pt x="403761" y="259481"/>
                </a:cubicBezTo>
                <a:cubicBezTo>
                  <a:pt x="384011" y="284167"/>
                  <a:pt x="322420" y="276243"/>
                  <a:pt x="308759" y="277294"/>
                </a:cubicBezTo>
                <a:cubicBezTo>
                  <a:pt x="295394" y="317388"/>
                  <a:pt x="310814" y="268044"/>
                  <a:pt x="296883" y="330733"/>
                </a:cubicBezTo>
                <a:cubicBezTo>
                  <a:pt x="295525" y="336843"/>
                  <a:pt x="294584" y="343453"/>
                  <a:pt x="290946" y="348546"/>
                </a:cubicBezTo>
                <a:cubicBezTo>
                  <a:pt x="277857" y="366872"/>
                  <a:pt x="266500" y="372761"/>
                  <a:pt x="249382" y="384172"/>
                </a:cubicBezTo>
                <a:cubicBezTo>
                  <a:pt x="245424" y="390110"/>
                  <a:pt x="239112" y="395032"/>
                  <a:pt x="237507" y="401985"/>
                </a:cubicBezTo>
                <a:cubicBezTo>
                  <a:pt x="233034" y="421367"/>
                  <a:pt x="234594" y="441702"/>
                  <a:pt x="231569" y="461362"/>
                </a:cubicBezTo>
                <a:cubicBezTo>
                  <a:pt x="230617" y="467548"/>
                  <a:pt x="229541" y="474288"/>
                  <a:pt x="225631" y="479175"/>
                </a:cubicBezTo>
                <a:cubicBezTo>
                  <a:pt x="221173" y="484747"/>
                  <a:pt x="213237" y="486406"/>
                  <a:pt x="207819" y="491050"/>
                </a:cubicBezTo>
                <a:cubicBezTo>
                  <a:pt x="192975" y="499957"/>
                  <a:pt x="151411" y="524697"/>
                  <a:pt x="136567" y="532614"/>
                </a:cubicBezTo>
                <a:cubicBezTo>
                  <a:pt x="130495" y="534132"/>
                  <a:pt x="124692" y="536572"/>
                  <a:pt x="118754" y="538551"/>
                </a:cubicBezTo>
                <a:cubicBezTo>
                  <a:pt x="111139" y="561394"/>
                  <a:pt x="107689" y="562483"/>
                  <a:pt x="118754" y="591990"/>
                </a:cubicBezTo>
                <a:cubicBezTo>
                  <a:pt x="124691" y="602182"/>
                  <a:pt x="148771" y="596769"/>
                  <a:pt x="154379" y="599704"/>
                </a:cubicBezTo>
                <a:cubicBezTo>
                  <a:pt x="159987" y="602639"/>
                  <a:pt x="140030" y="607951"/>
                  <a:pt x="152400" y="609600"/>
                </a:cubicBezTo>
                <a:cubicBezTo>
                  <a:pt x="177800" y="609600"/>
                  <a:pt x="149168" y="616528"/>
                  <a:pt x="228600" y="533400"/>
                </a:cubicBezTo>
                <a:cubicBezTo>
                  <a:pt x="354215" y="585124"/>
                  <a:pt x="406400" y="584200"/>
                  <a:pt x="457200" y="609600"/>
                </a:cubicBezTo>
                <a:lnTo>
                  <a:pt x="457200" y="609600"/>
                </a:lnTo>
                <a:cubicBezTo>
                  <a:pt x="455801" y="616597"/>
                  <a:pt x="457200" y="678664"/>
                  <a:pt x="457200" y="685800"/>
                </a:cubicBezTo>
                <a:lnTo>
                  <a:pt x="124691" y="704806"/>
                </a:lnTo>
                <a:cubicBezTo>
                  <a:pt x="124704" y="704981"/>
                  <a:pt x="125808" y="800925"/>
                  <a:pt x="142504" y="817621"/>
                </a:cubicBezTo>
                <a:cubicBezTo>
                  <a:pt x="171203" y="824481"/>
                  <a:pt x="126510" y="747766"/>
                  <a:pt x="152400" y="838200"/>
                </a:cubicBezTo>
                <a:cubicBezTo>
                  <a:pt x="173093" y="1128032"/>
                  <a:pt x="161504" y="1121624"/>
                  <a:pt x="166255" y="1185756"/>
                </a:cubicBezTo>
                <a:cubicBezTo>
                  <a:pt x="167699" y="1205244"/>
                  <a:pt x="176419" y="1204170"/>
                  <a:pt x="184068" y="1221382"/>
                </a:cubicBezTo>
                <a:cubicBezTo>
                  <a:pt x="189152" y="1232821"/>
                  <a:pt x="191985" y="1245133"/>
                  <a:pt x="195943" y="1257008"/>
                </a:cubicBezTo>
                <a:lnTo>
                  <a:pt x="201881" y="1274821"/>
                </a:lnTo>
                <a:lnTo>
                  <a:pt x="207819" y="1292634"/>
                </a:lnTo>
                <a:lnTo>
                  <a:pt x="213756" y="1310447"/>
                </a:lnTo>
                <a:cubicBezTo>
                  <a:pt x="211777" y="1316385"/>
                  <a:pt x="212245" y="1323834"/>
                  <a:pt x="207819" y="1328260"/>
                </a:cubicBezTo>
                <a:cubicBezTo>
                  <a:pt x="203393" y="1332686"/>
                  <a:pt x="196044" y="1332551"/>
                  <a:pt x="190006" y="1334198"/>
                </a:cubicBezTo>
                <a:cubicBezTo>
                  <a:pt x="129888" y="1350594"/>
                  <a:pt x="147250" y="1345642"/>
                  <a:pt x="77190" y="1352011"/>
                </a:cubicBezTo>
                <a:cubicBezTo>
                  <a:pt x="34449" y="1380504"/>
                  <a:pt x="86436" y="1339455"/>
                  <a:pt x="53439" y="1405450"/>
                </a:cubicBezTo>
                <a:cubicBezTo>
                  <a:pt x="50640" y="1411048"/>
                  <a:pt x="41736" y="1410030"/>
                  <a:pt x="35626" y="1411388"/>
                </a:cubicBezTo>
                <a:cubicBezTo>
                  <a:pt x="23874" y="1414000"/>
                  <a:pt x="11875" y="1415346"/>
                  <a:pt x="0" y="1417325"/>
                </a:cubicBezTo>
                <a:cubicBezTo>
                  <a:pt x="1979" y="1437117"/>
                  <a:pt x="1465" y="1457320"/>
                  <a:pt x="5938" y="1476702"/>
                </a:cubicBezTo>
                <a:cubicBezTo>
                  <a:pt x="7543" y="1483655"/>
                  <a:pt x="15762" y="1487680"/>
                  <a:pt x="17813" y="1494515"/>
                </a:cubicBezTo>
                <a:cubicBezTo>
                  <a:pt x="21835" y="1507920"/>
                  <a:pt x="21006" y="1522355"/>
                  <a:pt x="23751" y="1536079"/>
                </a:cubicBezTo>
                <a:cubicBezTo>
                  <a:pt x="24979" y="1542216"/>
                  <a:pt x="27710" y="1547954"/>
                  <a:pt x="29689" y="1553892"/>
                </a:cubicBezTo>
                <a:cubicBezTo>
                  <a:pt x="40487" y="1629483"/>
                  <a:pt x="25899" y="1570061"/>
                  <a:pt x="47502" y="1613268"/>
                </a:cubicBezTo>
                <a:cubicBezTo>
                  <a:pt x="50301" y="1618866"/>
                  <a:pt x="49801" y="1625988"/>
                  <a:pt x="53439" y="1631081"/>
                </a:cubicBezTo>
                <a:cubicBezTo>
                  <a:pt x="59947" y="1640192"/>
                  <a:pt x="77190" y="1654832"/>
                  <a:pt x="77190" y="1654832"/>
                </a:cubicBezTo>
                <a:cubicBezTo>
                  <a:pt x="90763" y="1695550"/>
                  <a:pt x="74735" y="1645012"/>
                  <a:pt x="89065" y="1702333"/>
                </a:cubicBezTo>
                <a:cubicBezTo>
                  <a:pt x="90583" y="1708405"/>
                  <a:pt x="93024" y="1714208"/>
                  <a:pt x="95003" y="1720146"/>
                </a:cubicBezTo>
                <a:cubicBezTo>
                  <a:pt x="94661" y="1723562"/>
                  <a:pt x="93398" y="1780220"/>
                  <a:pt x="83128" y="1797336"/>
                </a:cubicBezTo>
                <a:cubicBezTo>
                  <a:pt x="80248" y="1802136"/>
                  <a:pt x="75211" y="1805253"/>
                  <a:pt x="71252" y="1809211"/>
                </a:cubicBezTo>
                <a:lnTo>
                  <a:pt x="59377" y="1844837"/>
                </a:lnTo>
                <a:lnTo>
                  <a:pt x="53439" y="1862650"/>
                </a:lnTo>
                <a:cubicBezTo>
                  <a:pt x="51460" y="1920047"/>
                  <a:pt x="51084" y="1977522"/>
                  <a:pt x="47502" y="2034842"/>
                </a:cubicBezTo>
                <a:cubicBezTo>
                  <a:pt x="47112" y="2041089"/>
                  <a:pt x="45474" y="2047768"/>
                  <a:pt x="41564" y="2052655"/>
                </a:cubicBezTo>
                <a:cubicBezTo>
                  <a:pt x="37106" y="2058227"/>
                  <a:pt x="29689" y="2060572"/>
                  <a:pt x="23751" y="2064530"/>
                </a:cubicBezTo>
                <a:cubicBezTo>
                  <a:pt x="25730" y="2110052"/>
                  <a:pt x="14117" y="2158275"/>
                  <a:pt x="29689" y="2201097"/>
                </a:cubicBezTo>
                <a:cubicBezTo>
                  <a:pt x="260109" y="2195957"/>
                  <a:pt x="147675" y="2198224"/>
                  <a:pt x="409699" y="2183284"/>
                </a:cubicBezTo>
                <a:cubicBezTo>
                  <a:pt x="420259" y="2153363"/>
                  <a:pt x="413204" y="2119917"/>
                  <a:pt x="415637" y="2088281"/>
                </a:cubicBezTo>
                <a:cubicBezTo>
                  <a:pt x="417163" y="2068449"/>
                  <a:pt x="454176" y="2000859"/>
                  <a:pt x="457200" y="1981200"/>
                </a:cubicBezTo>
                <a:lnTo>
                  <a:pt x="457200" y="1981200"/>
                </a:lnTo>
                <a:lnTo>
                  <a:pt x="457200" y="1981200"/>
                </a:lnTo>
                <a:cubicBezTo>
                  <a:pt x="526544" y="1930834"/>
                  <a:pt x="507285" y="1949350"/>
                  <a:pt x="533400" y="1905000"/>
                </a:cubicBezTo>
                <a:lnTo>
                  <a:pt x="533400" y="1905000"/>
                </a:lnTo>
                <a:cubicBezTo>
                  <a:pt x="540511" y="1862335"/>
                  <a:pt x="476872" y="1827764"/>
                  <a:pt x="504702" y="1809211"/>
                </a:cubicBezTo>
                <a:cubicBezTo>
                  <a:pt x="508660" y="1803273"/>
                  <a:pt x="511531" y="1796444"/>
                  <a:pt x="516577" y="1791398"/>
                </a:cubicBezTo>
                <a:cubicBezTo>
                  <a:pt x="521623" y="1786352"/>
                  <a:pt x="528818" y="1783981"/>
                  <a:pt x="534390" y="1779523"/>
                </a:cubicBezTo>
                <a:cubicBezTo>
                  <a:pt x="538761" y="1776026"/>
                  <a:pt x="542307" y="1771606"/>
                  <a:pt x="546265" y="1767647"/>
                </a:cubicBezTo>
                <a:cubicBezTo>
                  <a:pt x="548244" y="1737959"/>
                  <a:pt x="605392" y="1705855"/>
                  <a:pt x="609600" y="1676400"/>
                </a:cubicBezTo>
                <a:lnTo>
                  <a:pt x="609600" y="1676400"/>
                </a:lnTo>
                <a:lnTo>
                  <a:pt x="609600" y="1676400"/>
                </a:lnTo>
                <a:lnTo>
                  <a:pt x="629393" y="1601393"/>
                </a:lnTo>
                <a:cubicBezTo>
                  <a:pt x="633351" y="1589518"/>
                  <a:pt x="640435" y="1578257"/>
                  <a:pt x="641268" y="1565767"/>
                </a:cubicBezTo>
                <a:cubicBezTo>
                  <a:pt x="643247" y="1536079"/>
                  <a:pt x="682685" y="1477391"/>
                  <a:pt x="685800" y="1447800"/>
                </a:cubicBezTo>
                <a:lnTo>
                  <a:pt x="685800" y="1447800"/>
                </a:lnTo>
                <a:cubicBezTo>
                  <a:pt x="692416" y="1436773"/>
                  <a:pt x="752666" y="1379067"/>
                  <a:pt x="762000" y="1371600"/>
                </a:cubicBezTo>
                <a:lnTo>
                  <a:pt x="762000" y="1371600"/>
                </a:lnTo>
                <a:lnTo>
                  <a:pt x="762000" y="1371600"/>
                </a:lnTo>
                <a:lnTo>
                  <a:pt x="762000" y="1371600"/>
                </a:lnTo>
                <a:cubicBezTo>
                  <a:pt x="773875" y="1373579"/>
                  <a:pt x="795717" y="1343712"/>
                  <a:pt x="807522" y="1346073"/>
                </a:cubicBezTo>
                <a:cubicBezTo>
                  <a:pt x="805873" y="1325917"/>
                  <a:pt x="858487" y="1316545"/>
                  <a:pt x="838200" y="1295400"/>
                </a:cubicBezTo>
                <a:cubicBezTo>
                  <a:pt x="795152" y="1212502"/>
                  <a:pt x="736270" y="1237013"/>
                  <a:pt x="685800" y="1219200"/>
                </a:cubicBezTo>
                <a:cubicBezTo>
                  <a:pt x="626159" y="1204290"/>
                  <a:pt x="698311" y="1268106"/>
                  <a:pt x="647206" y="1251071"/>
                </a:cubicBezTo>
                <a:lnTo>
                  <a:pt x="629393" y="1245133"/>
                </a:lnTo>
                <a:cubicBezTo>
                  <a:pt x="618507" y="1240185"/>
                  <a:pt x="588818" y="1228309"/>
                  <a:pt x="581891" y="1221382"/>
                </a:cubicBezTo>
                <a:cubicBezTo>
                  <a:pt x="583870" y="1215444"/>
                  <a:pt x="586471" y="1209679"/>
                  <a:pt x="587829" y="1203569"/>
                </a:cubicBezTo>
                <a:cubicBezTo>
                  <a:pt x="590441" y="1191817"/>
                  <a:pt x="588383" y="1178711"/>
                  <a:pt x="593767" y="1167943"/>
                </a:cubicBezTo>
                <a:cubicBezTo>
                  <a:pt x="596958" y="1161560"/>
                  <a:pt x="605642" y="1160026"/>
                  <a:pt x="611580" y="1156068"/>
                </a:cubicBezTo>
                <a:cubicBezTo>
                  <a:pt x="627414" y="1158047"/>
                  <a:pt x="643124" y="1162006"/>
                  <a:pt x="659081" y="1162006"/>
                </a:cubicBezTo>
                <a:cubicBezTo>
                  <a:pt x="842624" y="1162006"/>
                  <a:pt x="800297" y="1198916"/>
                  <a:pt x="855024" y="1144193"/>
                </a:cubicBezTo>
                <a:cubicBezTo>
                  <a:pt x="857003" y="1138255"/>
                  <a:pt x="856535" y="1130806"/>
                  <a:pt x="860961" y="1126380"/>
                </a:cubicBezTo>
                <a:cubicBezTo>
                  <a:pt x="865387" y="1121954"/>
                  <a:pt x="885033" y="1120442"/>
                  <a:pt x="878774" y="1120442"/>
                </a:cubicBezTo>
                <a:cubicBezTo>
                  <a:pt x="874981" y="1110512"/>
                  <a:pt x="844962" y="1075740"/>
                  <a:pt x="838200" y="1066800"/>
                </a:cubicBezTo>
                <a:lnTo>
                  <a:pt x="838200" y="1066800"/>
                </a:lnTo>
                <a:cubicBezTo>
                  <a:pt x="838200" y="1016000"/>
                  <a:pt x="837854" y="874862"/>
                  <a:pt x="838200" y="762000"/>
                </a:cubicBezTo>
                <a:cubicBezTo>
                  <a:pt x="1046174" y="764085"/>
                  <a:pt x="941923" y="758353"/>
                  <a:pt x="1143000" y="762000"/>
                </a:cubicBezTo>
                <a:cubicBezTo>
                  <a:pt x="1224282" y="757464"/>
                  <a:pt x="1325258" y="739363"/>
                  <a:pt x="1371600" y="762000"/>
                </a:cubicBezTo>
                <a:lnTo>
                  <a:pt x="1447800" y="762000"/>
                </a:lnTo>
                <a:cubicBezTo>
                  <a:pt x="1449779" y="645226"/>
                  <a:pt x="1439367" y="417784"/>
                  <a:pt x="1442852" y="301045"/>
                </a:cubicBezTo>
                <a:cubicBezTo>
                  <a:pt x="1443328" y="285095"/>
                  <a:pt x="1448790" y="269500"/>
                  <a:pt x="1448790" y="253543"/>
                </a:cubicBezTo>
                <a:cubicBezTo>
                  <a:pt x="1448790" y="215825"/>
                  <a:pt x="1448789" y="272514"/>
                  <a:pt x="1447800" y="152400"/>
                </a:cubicBezTo>
                <a:lnTo>
                  <a:pt x="1447800" y="76200"/>
                </a:lnTo>
                <a:cubicBezTo>
                  <a:pt x="1436914" y="63466"/>
                  <a:pt x="1392217" y="76331"/>
                  <a:pt x="1371600" y="76200"/>
                </a:cubicBezTo>
                <a:lnTo>
                  <a:pt x="1371600" y="76200"/>
                </a:lnTo>
                <a:cubicBezTo>
                  <a:pt x="1226229" y="73781"/>
                  <a:pt x="1290452" y="25730"/>
                  <a:pt x="1219200" y="0"/>
                </a:cubicBezTo>
                <a:cubicBezTo>
                  <a:pt x="1176250" y="12662"/>
                  <a:pt x="1211906" y="33156"/>
                  <a:pt x="1092530" y="39788"/>
                </a:cubicBezTo>
                <a:cubicBezTo>
                  <a:pt x="1090551" y="55622"/>
                  <a:pt x="1102277" y="84348"/>
                  <a:pt x="1086593" y="87289"/>
                </a:cubicBezTo>
                <a:cubicBezTo>
                  <a:pt x="995142" y="104436"/>
                  <a:pt x="900503" y="89783"/>
                  <a:pt x="807522" y="93227"/>
                </a:cubicBezTo>
                <a:cubicBezTo>
                  <a:pt x="793537" y="93745"/>
                  <a:pt x="779813" y="97185"/>
                  <a:pt x="765959" y="99164"/>
                </a:cubicBezTo>
                <a:cubicBezTo>
                  <a:pt x="723563" y="113297"/>
                  <a:pt x="723390" y="100624"/>
                  <a:pt x="742208" y="128853"/>
                </a:cubicBezTo>
                <a:cubicBezTo>
                  <a:pt x="744187" y="150624"/>
                  <a:pt x="741233" y="173428"/>
                  <a:pt x="748146" y="194167"/>
                </a:cubicBezTo>
                <a:cubicBezTo>
                  <a:pt x="769714" y="258871"/>
                  <a:pt x="774865" y="208022"/>
                  <a:pt x="771896" y="211980"/>
                </a:cubicBezTo>
                <a:close/>
              </a:path>
            </a:pathLst>
          </a:custGeom>
          <a:solidFill>
            <a:schemeClr val="accent1">
              <a:alpha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5257800" y="3657600"/>
            <a:ext cx="304800" cy="304800"/>
          </a:xfrm>
          <a:prstGeom prst="ellipse">
            <a:avLst/>
          </a:prstGeom>
          <a:solidFill>
            <a:schemeClr val="accent6">
              <a:lumMod val="60000"/>
              <a:lumOff val="40000"/>
              <a:alpha val="48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343400" y="3505200"/>
            <a:ext cx="304800" cy="304800"/>
          </a:xfrm>
          <a:prstGeom prst="ellipse">
            <a:avLst/>
          </a:prstGeom>
          <a:solidFill>
            <a:schemeClr val="accent6">
              <a:lumMod val="60000"/>
              <a:lumOff val="40000"/>
              <a:alpha val="48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4572000" y="4038600"/>
            <a:ext cx="304800" cy="304800"/>
          </a:xfrm>
          <a:prstGeom prst="ellipse">
            <a:avLst/>
          </a:prstGeom>
          <a:solidFill>
            <a:schemeClr val="accent6">
              <a:lumMod val="60000"/>
              <a:lumOff val="40000"/>
              <a:alpha val="48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5105400" y="3352800"/>
            <a:ext cx="304800" cy="304800"/>
          </a:xfrm>
          <a:prstGeom prst="ellipse">
            <a:avLst/>
          </a:prstGeom>
          <a:solidFill>
            <a:schemeClr val="accent6">
              <a:lumMod val="60000"/>
              <a:lumOff val="40000"/>
              <a:alpha val="48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sguerra</dc:creator>
  <cp:lastModifiedBy>stopkara</cp:lastModifiedBy>
  <cp:revision>6</cp:revision>
  <dcterms:created xsi:type="dcterms:W3CDTF">2010-01-07T15:35:31Z</dcterms:created>
  <dcterms:modified xsi:type="dcterms:W3CDTF">2010-01-08T17:16:39Z</dcterms:modified>
</cp:coreProperties>
</file>

<file path=docProps/thumbnail.jpeg>
</file>